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2727" y="1579639"/>
            <a:ext cx="4459879" cy="4627824"/>
          </a:xfrm>
          <a:prstGeom prst="rect">
            <a:avLst/>
          </a:prstGeom>
          <a:effectLst>
            <a:outerShdw blurRad="241300" dist="50800" dir="5400000" algn="ctr" rotWithShape="0">
              <a:srgbClr val="7030A0">
                <a:alpha val="6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A831B1A-6B45-4533-ACED-C433F11A35DE}"/>
</file>

<file path=customXml/itemProps2.xml><?xml version="1.0" encoding="utf-8"?>
<ds:datastoreItem xmlns:ds="http://schemas.openxmlformats.org/officeDocument/2006/customXml" ds:itemID="{A570A627-E384-450D-8ECA-3E19813C3380}"/>
</file>

<file path=customXml/itemProps3.xml><?xml version="1.0" encoding="utf-8"?>
<ds:datastoreItem xmlns:ds="http://schemas.openxmlformats.org/officeDocument/2006/customXml" ds:itemID="{C014EFF3-6BD8-480D-A8CE-852A47D2208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