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356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5" y="5716384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136" y="2197990"/>
            <a:ext cx="2415940" cy="24620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163" y="2455726"/>
            <a:ext cx="1967240" cy="20047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6939" y="2428022"/>
            <a:ext cx="1969179" cy="2006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8212" y="2477818"/>
            <a:ext cx="1969179" cy="2006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249" y="2007491"/>
            <a:ext cx="1497932" cy="15265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345" y="3771849"/>
            <a:ext cx="1493649" cy="15221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106" y="3739857"/>
            <a:ext cx="1493649" cy="15221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712" y="2040769"/>
            <a:ext cx="1493649" cy="15221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690" y="1981862"/>
            <a:ext cx="1493649" cy="15221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0112" y="1906542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069" y="264703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249" y="2713011"/>
            <a:ext cx="1780186" cy="17801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415" y="2749525"/>
            <a:ext cx="1780186" cy="17801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69" y="1633671"/>
            <a:ext cx="1780186" cy="178018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520" y="1665165"/>
            <a:ext cx="1780186" cy="17801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5803" y="1637848"/>
            <a:ext cx="1780186" cy="178018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408" y="3483778"/>
            <a:ext cx="1780186" cy="17801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963" y="3455499"/>
            <a:ext cx="1780186" cy="1780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527" y="2214265"/>
            <a:ext cx="2889018" cy="262269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794" y="2571226"/>
            <a:ext cx="2077202" cy="188571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714" y="2579617"/>
            <a:ext cx="2078916" cy="188727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8831" y="2579617"/>
            <a:ext cx="2078916" cy="18872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023" y="1884577"/>
            <a:ext cx="2078916" cy="188727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8053" y="1884577"/>
            <a:ext cx="2078916" cy="18872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727" y="1942907"/>
            <a:ext cx="2078916" cy="188727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507" y="3732795"/>
            <a:ext cx="2078916" cy="18872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7656" y="3751547"/>
            <a:ext cx="2078916" cy="188727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89" y="2085456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2794" y="2613020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7166" y="2671891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0744" y="2671159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615" y="1882923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4358" y="1911770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334" y="1931091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7944" y="3592041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9864" y="3607896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2" y="1874752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1092" y="2420785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9937" y="2468691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7440" y="2488905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359" y="1496851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4563" y="1553274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9945" y="1546663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5526" y="3271331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65673" y="3271179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55" y="1559515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7620" y="224971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8676" y="222990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86572" y="219011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6705" y="1630460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4106" y="1596497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80744" y="1635483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46504" y="3397733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5522" y="3388847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765608" y="823160"/>
            <a:ext cx="4826523" cy="5361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159C74-7CDB-45A7-869E-4CBB7BEEC2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42" y="1863936"/>
            <a:ext cx="3915746" cy="3915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299D12-96E6-4B3F-B9A6-40B4681E14D2}"/>
</file>

<file path=customXml/itemProps2.xml><?xml version="1.0" encoding="utf-8"?>
<ds:datastoreItem xmlns:ds="http://schemas.openxmlformats.org/officeDocument/2006/customXml" ds:itemID="{0FA6164E-ED23-4A24-B717-4A08DA5BB9C2}"/>
</file>

<file path=customXml/itemProps3.xml><?xml version="1.0" encoding="utf-8"?>
<ds:datastoreItem xmlns:ds="http://schemas.openxmlformats.org/officeDocument/2006/customXml" ds:itemID="{571833A7-E605-43E5-8ECC-998FE1954324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2024-08-08T14:23:55Z</dcterms:created>
  <dcterms:modified xsi:type="dcterms:W3CDTF">2025-06-11T09:09:43Z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