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4854EF-217F-4595-A30F-F78F1980CD64}"/>
</file>

<file path=customXml/itemProps2.xml><?xml version="1.0" encoding="utf-8"?>
<ds:datastoreItem xmlns:ds="http://schemas.openxmlformats.org/officeDocument/2006/customXml" ds:itemID="{AA9CDFBD-0372-4B58-AF86-CA297C56B69B}"/>
</file>

<file path=customXml/itemProps3.xml><?xml version="1.0" encoding="utf-8"?>
<ds:datastoreItem xmlns:ds="http://schemas.openxmlformats.org/officeDocument/2006/customXml" ds:itemID="{5C6FC8A1-0584-458B-B9A5-E00C5C6F6A37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