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3AC"/>
    <a:srgbClr val="FCC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9C518-6D6F-4545-863C-77F0F06F6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D0EF6D-895B-4271-B195-FFAAFAADE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8418B-5A1B-4E4A-A9FF-9E653A9C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D9F0A-E0A7-48D2-A382-7D3EF01A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BF6C2-6299-4F84-823D-2128507A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00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B2AAD-E218-4B62-A937-588A64E6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AF4EDE-F8F2-4C22-911D-89FAE4C6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EED31-AABF-4145-A602-74396109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3F965-E96E-45E7-B941-8E04232A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F76ED-6C6C-4F21-894D-37DB93E7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4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8B01E4-D9B9-475A-890D-F96C26DC7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090596-83D3-4A2F-82A8-BF72A3634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E6C75-F460-4FEA-84E0-01BE4FB3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10EAD-BDB3-4F55-8C23-126D2806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F7007-FF5F-4D0E-9674-7F447A57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48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6996F-4A19-48B2-87AD-225F27F3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A0B31-C2BA-427C-8501-D9B10F66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8CC40-ADE0-4887-94DB-F92879A6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D9226-417E-4A6C-9557-6893C04D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42FD2-0208-4017-BBCE-48224822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62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90EC0-AB85-401F-A08C-F1FC24AA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CB1B6-6028-4A88-A22C-ECFE14717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D79F8-0073-4C41-9ADA-8BC629C2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DB048-77B8-4415-9806-D2C8786C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0986E-7A4F-4621-85EB-393F0EA7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7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18778-9C45-473B-B472-2CE4D1FB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A6556-A5E3-4CF1-88D9-6DA474DA3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B5DFA-5A7E-4CE3-A074-105DF9227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D29AE2-F250-4938-867C-9DC2313B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824F1E-3B13-47AE-B49C-4DB733D3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BA0B41-AD17-4E1F-87B4-98CCEB02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70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9B103-666D-435C-968A-F6189459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809879-6A73-42D3-A285-AA376640F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33AFB3-160D-4D62-A853-6A9B5639E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F87814-3C64-485F-86A8-D71729DE5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CB27DC-2E45-4807-9DBA-936C7BDF5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267C4C-5382-4F1D-8BF0-67E5F620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896449-3C31-4B74-BE2F-94D690A0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60AE32-195C-428C-9C1E-BDF3AB7B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5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2BD09-F012-4B21-8099-E538A70E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7DD3F7-E85C-495D-B334-97A5268E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8846B7-7FA1-41CB-B3C8-372FF4CF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E719F9-C724-4CEA-BC55-6F9BAE91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46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91AEFA-6422-402E-97C5-03401A07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964E54-1E3B-4233-9A6C-D5653502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D20C57-0754-42C2-9B8C-A7DC1DCC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91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F1EB5-6004-49B9-A1C5-87BC4D2C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892DB-76ED-4624-B62E-F6BA0FDF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623780-1B8D-455D-B01B-D53C29891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49189B-A10F-4319-8258-86798A48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E9223-D497-4091-9779-234917FE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B39FC-F281-4D65-8063-31386FD9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47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6BFBD-CF57-4A69-9135-2626D180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B22182-BEE7-47ED-826B-0578833B1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8506-B912-48BD-9805-D941E8E54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EEA416-FA3B-459F-B1CF-48F83448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E85970-BDFC-4077-9A3E-DCDB2755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2555DE-73BA-46DA-AEA0-6BEB0B7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51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E7F9E-2AB0-47E5-A482-77079233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6827C-0FDC-467B-B57D-ADCEE150F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323CC-E829-4350-8B72-97E9BB2D5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B75B-7E79-45A7-A811-0CE19F59F730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29F82-9029-4793-BB2E-CBE329F12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8F87D-81CA-41CB-8859-1BC7A0FCB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A10A-D747-4BFA-85BC-50B29C9441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3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svg"/><Relationship Id="rId21" Type="http://schemas.openxmlformats.org/officeDocument/2006/relationships/image" Target="../media/image20.pn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svg"/><Relationship Id="rId16" Type="http://schemas.openxmlformats.org/officeDocument/2006/relationships/image" Target="../media/image1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svg"/><Relationship Id="rId66" Type="http://schemas.openxmlformats.org/officeDocument/2006/relationships/image" Target="../media/image65.svg"/><Relationship Id="rId74" Type="http://schemas.openxmlformats.org/officeDocument/2006/relationships/image" Target="../media/image73.svg"/><Relationship Id="rId79" Type="http://schemas.openxmlformats.org/officeDocument/2006/relationships/image" Target="../media/image78.sv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5.svg"/><Relationship Id="rId64" Type="http://schemas.openxmlformats.org/officeDocument/2006/relationships/image" Target="../media/image63.svg"/><Relationship Id="rId69" Type="http://schemas.openxmlformats.org/officeDocument/2006/relationships/image" Target="../media/image68.png"/><Relationship Id="rId77" Type="http://schemas.openxmlformats.org/officeDocument/2006/relationships/image" Target="../media/image76.sv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sv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62" Type="http://schemas.openxmlformats.org/officeDocument/2006/relationships/image" Target="../media/image61.svg"/><Relationship Id="rId70" Type="http://schemas.openxmlformats.org/officeDocument/2006/relationships/image" Target="../media/image69.svg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image" Target="../media/image59.sv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9" Type="http://schemas.openxmlformats.org/officeDocument/2006/relationships/image" Target="../media/image38.png"/><Relationship Id="rId34" Type="http://schemas.openxmlformats.org/officeDocument/2006/relationships/image" Target="../media/image33.svg"/><Relationship Id="rId50" Type="http://schemas.openxmlformats.org/officeDocument/2006/relationships/image" Target="../media/image49.sv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sv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310DB1-4D41-4EE7-AFE8-67E29B3D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" y="-38029"/>
            <a:ext cx="12156757" cy="694502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BBAB2D82-BECD-4AA8-85CF-C1AD8B33861A}"/>
              </a:ext>
            </a:extLst>
          </p:cNvPr>
          <p:cNvSpPr/>
          <p:nvPr/>
        </p:nvSpPr>
        <p:spPr>
          <a:xfrm>
            <a:off x="5217458" y="726142"/>
            <a:ext cx="25101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E09BCC3-0C9C-492C-8EC0-424D7034A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399" r="1842" b="630"/>
          <a:stretch/>
        </p:blipFill>
        <p:spPr>
          <a:xfrm rot="16200000">
            <a:off x="-368944" y="661989"/>
            <a:ext cx="6614817" cy="5534020"/>
          </a:xfrm>
          <a:prstGeom prst="rect">
            <a:avLst/>
          </a:prstGeom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E9E99AD0-C05A-4AA8-9DA9-82D2733449BB}"/>
              </a:ext>
            </a:extLst>
          </p:cNvPr>
          <p:cNvSpPr/>
          <p:nvPr/>
        </p:nvSpPr>
        <p:spPr>
          <a:xfrm>
            <a:off x="1660876" y="3158686"/>
            <a:ext cx="271358" cy="247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7CD4F1F-C3DC-43AB-ABB0-7871B9E968B1}"/>
              </a:ext>
            </a:extLst>
          </p:cNvPr>
          <p:cNvSpPr/>
          <p:nvPr/>
        </p:nvSpPr>
        <p:spPr>
          <a:xfrm>
            <a:off x="3102921" y="3146966"/>
            <a:ext cx="271358" cy="247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21E0991C-114D-43AA-B384-FEEBF3E325BC}"/>
              </a:ext>
            </a:extLst>
          </p:cNvPr>
          <p:cNvSpPr/>
          <p:nvPr/>
        </p:nvSpPr>
        <p:spPr>
          <a:xfrm>
            <a:off x="2403892" y="3651049"/>
            <a:ext cx="271358" cy="247030"/>
          </a:xfrm>
          <a:prstGeom prst="ellipse">
            <a:avLst/>
          </a:prstGeom>
          <a:solidFill>
            <a:srgbClr val="FCCC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3F4616F-E3BB-4F40-9E54-14F17B4D1F5E}"/>
              </a:ext>
            </a:extLst>
          </p:cNvPr>
          <p:cNvCxnSpPr/>
          <p:nvPr/>
        </p:nvCxnSpPr>
        <p:spPr>
          <a:xfrm flipH="1">
            <a:off x="73963" y="3859626"/>
            <a:ext cx="1423093" cy="284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7F64C96-E78C-4FC6-93AC-27EED27B5207}"/>
              </a:ext>
            </a:extLst>
          </p:cNvPr>
          <p:cNvCxnSpPr>
            <a:cxnSpLocks/>
          </p:cNvCxnSpPr>
          <p:nvPr/>
        </p:nvCxnSpPr>
        <p:spPr>
          <a:xfrm flipH="1" flipV="1">
            <a:off x="3423976" y="3922299"/>
            <a:ext cx="1458774" cy="2367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2D322018-2F91-4226-A71B-1661DA21D0FD}"/>
              </a:ext>
            </a:extLst>
          </p:cNvPr>
          <p:cNvCxnSpPr>
            <a:cxnSpLocks/>
          </p:cNvCxnSpPr>
          <p:nvPr/>
        </p:nvCxnSpPr>
        <p:spPr>
          <a:xfrm flipH="1">
            <a:off x="239620" y="3878801"/>
            <a:ext cx="1264549" cy="465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0224512-3E6E-4E18-B88C-1B419DE7FC9A}"/>
              </a:ext>
            </a:extLst>
          </p:cNvPr>
          <p:cNvCxnSpPr/>
          <p:nvPr/>
        </p:nvCxnSpPr>
        <p:spPr>
          <a:xfrm flipH="1">
            <a:off x="3421513" y="3635847"/>
            <a:ext cx="1423093" cy="284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75CB6C6-D2EF-418C-BE25-878A5DA662AA}"/>
              </a:ext>
            </a:extLst>
          </p:cNvPr>
          <p:cNvCxnSpPr>
            <a:cxnSpLocks/>
          </p:cNvCxnSpPr>
          <p:nvPr/>
        </p:nvCxnSpPr>
        <p:spPr>
          <a:xfrm flipH="1" flipV="1">
            <a:off x="4762" y="3753461"/>
            <a:ext cx="1492294" cy="772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DAD3B45C-9E12-48C4-9F44-63B910F5EC65}"/>
              </a:ext>
            </a:extLst>
          </p:cNvPr>
          <p:cNvCxnSpPr>
            <a:cxnSpLocks/>
          </p:cNvCxnSpPr>
          <p:nvPr/>
        </p:nvCxnSpPr>
        <p:spPr>
          <a:xfrm flipH="1">
            <a:off x="3449119" y="3891883"/>
            <a:ext cx="1488794" cy="39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Дуга 56">
            <a:extLst>
              <a:ext uri="{FF2B5EF4-FFF2-40B4-BE49-F238E27FC236}">
                <a16:creationId xmlns:a16="http://schemas.microsoft.com/office/drawing/2014/main" id="{DC8C00CA-0918-486E-A7E1-4821DAABE555}"/>
              </a:ext>
            </a:extLst>
          </p:cNvPr>
          <p:cNvSpPr/>
          <p:nvPr/>
        </p:nvSpPr>
        <p:spPr>
          <a:xfrm rot="8578445">
            <a:off x="1874161" y="3418770"/>
            <a:ext cx="1000733" cy="525687"/>
          </a:xfrm>
          <a:prstGeom prst="arc">
            <a:avLst>
              <a:gd name="adj1" fmla="val 16200000"/>
              <a:gd name="adj2" fmla="val 1295886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F5B4A24-96A4-48AD-B765-23293BBD7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10273" y="3792927"/>
            <a:ext cx="609653" cy="28044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CE51479-41BA-46A6-B7DE-667B69A089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2612635" y="2302127"/>
            <a:ext cx="634347" cy="60386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628E1C0-4CA8-428A-A79B-FCCD3DDEA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85078" y="297178"/>
            <a:ext cx="848880" cy="6480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D4A47352-8382-4156-BFEC-DCF827C1CC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7333"/>
          <a:stretch/>
        </p:blipFill>
        <p:spPr>
          <a:xfrm>
            <a:off x="2987758" y="2295920"/>
            <a:ext cx="405102" cy="34683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74D7A99-8013-4A07-80C5-27BC0AA317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791335" y="923925"/>
            <a:ext cx="848880" cy="648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8C2B03B-49FC-47E5-A606-1D35F20D5A5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339"/>
          <a:stretch/>
        </p:blipFill>
        <p:spPr>
          <a:xfrm>
            <a:off x="2970038" y="1457932"/>
            <a:ext cx="1122885" cy="106892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73ABEDB-D7CB-41C7-8C00-C426D37174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98513" y="1578868"/>
            <a:ext cx="848880" cy="6480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FFA90AB-2813-476C-96E4-F0E3BF64200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3896890" y="1358115"/>
            <a:ext cx="1093177" cy="60386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EB33966-E0D1-49A6-93E2-CE09BBBBE5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813523" y="2233811"/>
            <a:ext cx="848880" cy="648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CFA9980-31BE-40D9-8503-BADC1AA2A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254575">
            <a:off x="4871145" y="1559704"/>
            <a:ext cx="539282" cy="51336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83E4FD8-7B06-4397-8845-5EAEF05E53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827428" y="2856070"/>
            <a:ext cx="848880" cy="648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A4DFF6A-5E9E-40E4-85CB-60CD58BE12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5120146" y="1841031"/>
            <a:ext cx="346971" cy="60386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5BC6752-EA1A-4EA3-80EC-0BB8C6D653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844144" y="3484610"/>
            <a:ext cx="848880" cy="648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4FE8D3C-4D49-4CBF-88C4-21962A52C1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3924613" y="1964711"/>
            <a:ext cx="1401219" cy="60386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77B57D-A561-45DF-9C82-EB120722D6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5860860" y="4122047"/>
            <a:ext cx="848880" cy="648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F393539-7BE7-4AA2-AC97-72F0E508A1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8990841">
            <a:off x="3465687" y="2152761"/>
            <a:ext cx="543486" cy="60386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A8DFD0A-B2C8-41D2-8B26-AF5BD72754C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5883359" y="4717546"/>
            <a:ext cx="848880" cy="648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2298C94-206D-48C3-B2EE-B83C128BB5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505388">
            <a:off x="3525201" y="2470684"/>
            <a:ext cx="527768" cy="60386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9514040-7A3D-4ACE-897E-7E616358876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5905975" y="5286484"/>
            <a:ext cx="848880" cy="64309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8AC56BC-DCCD-435C-9F4E-B0E648C486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3460846" y="3141871"/>
            <a:ext cx="958078" cy="61160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32A6B83-26AF-4D3A-A1E7-69B87681DD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918828" y="5881983"/>
            <a:ext cx="848880" cy="6480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DAB58281-827F-4953-8FE6-197DE8B2F1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048697">
            <a:off x="3091121" y="3921200"/>
            <a:ext cx="977652" cy="59211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C70E121-6F29-4DE0-A57F-8B56BFB1C16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6732236" y="318965"/>
            <a:ext cx="848880" cy="648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B3B9FBB-FBC2-44D8-A3FD-AA37804C58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081473">
            <a:off x="3089271" y="4735160"/>
            <a:ext cx="1717808" cy="60386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17968E-FE62-4182-8C76-99458F37C1C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6775679" y="943338"/>
            <a:ext cx="848880" cy="6480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76CB884-4CAC-408F-8C65-AB4709B93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5400000">
            <a:off x="4441521" y="5075327"/>
            <a:ext cx="391184" cy="60386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1038CEB-43AA-4FA0-A547-CDDB9EA52DA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6764064" y="1600388"/>
            <a:ext cx="848880" cy="6480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D2DB0B4-D80E-41AC-B594-73A3CFE2D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8877497">
            <a:off x="4508481" y="4706782"/>
            <a:ext cx="524143" cy="60386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446747A6-340C-4FE6-AD30-E07AD719FF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/>
        </p:blipFill>
        <p:spPr>
          <a:xfrm>
            <a:off x="6751107" y="2233811"/>
            <a:ext cx="855360" cy="648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42394D07-BD27-47F6-90CF-851152247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4964927" y="4535037"/>
            <a:ext cx="360906" cy="60386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1988F60-450A-466C-95FF-53E860D8519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6764064" y="2868523"/>
            <a:ext cx="848880" cy="6480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842D225-91E5-43AD-A7B0-260592D79C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688188">
            <a:off x="5266045" y="4718946"/>
            <a:ext cx="488046" cy="60386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ADE124-21F5-40F2-A17A-282AE775E29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6771683" y="3464687"/>
            <a:ext cx="848880" cy="64800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5C94FD3-86D5-40C2-9315-CF8346DBFF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5400000">
            <a:off x="5500887" y="5050360"/>
            <a:ext cx="341250" cy="60386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F9EC435-10FF-4AB5-9BD3-B76775CDD04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/>
        </p:blipFill>
        <p:spPr>
          <a:xfrm>
            <a:off x="6807680" y="4042820"/>
            <a:ext cx="848880" cy="64800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361A93FF-A98A-4121-8704-A4A0A25F35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012498">
            <a:off x="5229121" y="5375331"/>
            <a:ext cx="496440" cy="60386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5C01457A-BE34-404C-A38B-FD70A10F936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6821890" y="4644465"/>
            <a:ext cx="848880" cy="64800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3687BDF-65E7-4659-869B-3FCBE857D9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4964927" y="5515953"/>
            <a:ext cx="400366" cy="60386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62A631-861E-4935-95CB-41ADE4C77EB2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6818957" y="5257612"/>
            <a:ext cx="848880" cy="648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7E0BA06F-CA21-4D05-BF5F-D001AA106A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4641601" y="5872512"/>
            <a:ext cx="655098" cy="60386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0642E99-729E-4B6D-9012-C6107ACA17D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/>
        </p:blipFill>
        <p:spPr>
          <a:xfrm>
            <a:off x="6833875" y="5862450"/>
            <a:ext cx="848880" cy="64800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04A3639-E605-4C22-8DF1-DAED9B2EA5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1470593" y="6151720"/>
            <a:ext cx="3519474" cy="60386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32290D1C-2725-488C-A34A-86F843A2BE9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7680505" y="347185"/>
            <a:ext cx="848880" cy="6480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D12D334C-858D-404D-BBD1-35ACA3F188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331430" y="6023076"/>
            <a:ext cx="312465" cy="60386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7683F660-B605-4D43-B5A1-BA6E2CB1A35A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/>
        </p:blipFill>
        <p:spPr>
          <a:xfrm>
            <a:off x="7680505" y="990120"/>
            <a:ext cx="848880" cy="64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37A4DBE-6022-4770-B064-13D2E16FC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125049">
            <a:off x="1411414" y="5694538"/>
            <a:ext cx="533786" cy="60386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0A5E34EC-FCA6-4D37-B8E0-637261DDEFA4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7683443" y="1588684"/>
            <a:ext cx="848880" cy="64800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15D2C913-65E8-46D9-AB8F-064218F78A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196144" y="4889034"/>
            <a:ext cx="1311856" cy="60386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494C2590-B707-45D9-A651-BB12966C588A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7700497" y="2231619"/>
            <a:ext cx="848880" cy="64800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2FF3E9E0-B0C5-4433-AEB0-F9720C5E71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357513">
            <a:off x="1007682" y="3915632"/>
            <a:ext cx="1023048" cy="60386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FE07B5CD-6CB5-488E-A2A1-50299D759580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7714593" y="2852700"/>
            <a:ext cx="848880" cy="64800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50F85C9-1444-4D98-BA0F-5A15D28619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620179" y="3148410"/>
            <a:ext cx="963420" cy="60386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AFBA0C28-DC90-4775-9372-0EBE38EC683F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/>
        </p:blipFill>
        <p:spPr>
          <a:xfrm>
            <a:off x="7758767" y="3428225"/>
            <a:ext cx="848880" cy="64800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8EC682C0-65C4-4DB5-BE9E-B3C4FC0DAD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074904">
            <a:off x="973371" y="2327112"/>
            <a:ext cx="954849" cy="60386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8F376D2F-35BF-482A-B696-A0969E9623B3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/>
        </p:blipFill>
        <p:spPr>
          <a:xfrm>
            <a:off x="7756333" y="4042820"/>
            <a:ext cx="848880" cy="64800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056813FC-97DB-40D1-81D4-E5D92349DA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615992" y="1877263"/>
            <a:ext cx="367725" cy="60386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395C3B8-E573-48B6-894D-0D87EE73760F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rcRect/>
          <a:stretch/>
        </p:blipFill>
        <p:spPr>
          <a:xfrm>
            <a:off x="7716127" y="4619228"/>
            <a:ext cx="943199" cy="72000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A44A0CED-A645-4F82-AC9C-828D0CE83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2716785">
            <a:off x="1494397" y="1534037"/>
            <a:ext cx="443848" cy="60386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302A81D6-C98B-44DA-83F0-550AF25541AA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rcRect/>
          <a:stretch/>
        </p:blipFill>
        <p:spPr>
          <a:xfrm>
            <a:off x="7779915" y="5257612"/>
            <a:ext cx="848880" cy="64800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B978E2A1-7DCD-4734-B315-961A426E0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449033" y="1355384"/>
            <a:ext cx="1125673" cy="60386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61C3D16-776E-462B-96E9-EFF7E330FB3A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rcRect/>
          <a:stretch/>
        </p:blipFill>
        <p:spPr>
          <a:xfrm>
            <a:off x="7776044" y="5834711"/>
            <a:ext cx="848880" cy="64800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0119F19-904C-4CC5-B403-5B8CFAADA9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9183457">
            <a:off x="323363" y="1029586"/>
            <a:ext cx="909155" cy="60386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13473701-42FE-466F-8441-60AFA1D52AA7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rcRect/>
          <a:stretch/>
        </p:blipFill>
        <p:spPr>
          <a:xfrm>
            <a:off x="8651320" y="347583"/>
            <a:ext cx="848880" cy="64800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C679FE46-B93B-4C14-A4AC-B358B51881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>
            <a:off x="1138789" y="729092"/>
            <a:ext cx="1398425" cy="60386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86A1A069-1EDC-4AF2-85C3-3A0AD80B82A2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rcRect/>
          <a:stretch/>
        </p:blipFill>
        <p:spPr>
          <a:xfrm>
            <a:off x="8657671" y="1006622"/>
            <a:ext cx="848880" cy="64800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6580097-3380-4B94-96F3-81BCF22F8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b="5066"/>
          <a:stretch/>
        </p:blipFill>
        <p:spPr>
          <a:xfrm rot="16200000">
            <a:off x="1806487" y="1493227"/>
            <a:ext cx="1437666" cy="60386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E98DA416-4116-4A87-A7BB-D7BDB8CE5029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8651320" y="1617582"/>
            <a:ext cx="848880" cy="64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70FC9-0371-47CA-988A-994844FA06B7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01" y="2713230"/>
            <a:ext cx="3104654" cy="3104654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EF032E49-89C1-4ADF-99E3-C9DBD08B20E1}"/>
              </a:ext>
            </a:extLst>
          </p:cNvPr>
          <p:cNvPicPr>
            <a:picLocks noChangeAspect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rcRect l="1" t="-521" r="-2172" b="-1983"/>
          <a:stretch/>
        </p:blipFill>
        <p:spPr>
          <a:xfrm>
            <a:off x="139812" y="96482"/>
            <a:ext cx="5695106" cy="6736410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644BC7EA-378A-42C7-AF1F-470A20E52C8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2386168" y="2398476"/>
            <a:ext cx="363654" cy="3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DBD2A8-DC1C-4A7B-ADE2-14E50E670A80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AF182B8F-7118-4C84-BADA-D722656B1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651014-084A-442D-9ADE-A5EF26926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67</cp:revision>
  <dcterms:created xsi:type="dcterms:W3CDTF">2025-07-18T10:43:46Z</dcterms:created>
  <dcterms:modified xsi:type="dcterms:W3CDTF">2025-08-26T12:12:08Z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