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3"/>
          <p:cNvSpPr/>
          <p:nvPr/>
        </p:nvSpPr>
        <p:spPr>
          <a:xfrm>
            <a:off x="9060804" y="96648"/>
            <a:ext cx="2354898" cy="2848515"/>
          </a:xfrm>
          <a:custGeom>
            <a:avLst/>
            <a:gdLst/>
            <a:ahLst/>
            <a:cxnLst/>
            <a:rect l="l" t="t" r="r" b="b"/>
            <a:pathLst>
              <a:path w="4169213" h="4207462">
                <a:moveTo>
                  <a:pt x="0" y="0"/>
                </a:moveTo>
                <a:lnTo>
                  <a:pt x="4169213" y="0"/>
                </a:lnTo>
                <a:lnTo>
                  <a:pt x="4169213" y="4207462"/>
                </a:lnTo>
                <a:lnTo>
                  <a:pt x="0" y="4207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grpSp>
        <p:nvGrpSpPr>
          <p:cNvPr id="4" name="Групувати 3"/>
          <p:cNvGrpSpPr/>
          <p:nvPr/>
        </p:nvGrpSpPr>
        <p:grpSpPr>
          <a:xfrm>
            <a:off x="157890" y="412142"/>
            <a:ext cx="8486380" cy="5152127"/>
            <a:chOff x="395536" y="1047535"/>
            <a:chExt cx="6552728" cy="3756908"/>
          </a:xfrm>
        </p:grpSpPr>
        <p:pic>
          <p:nvPicPr>
            <p:cNvPr id="5" name="корабль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60027"/>
              <a:ext cx="6552728" cy="3744416"/>
            </a:xfrm>
            <a:prstGeom prst="rect">
              <a:avLst/>
            </a:prstGeom>
          </p:spPr>
        </p:pic>
        <p:grpSp>
          <p:nvGrpSpPr>
            <p:cNvPr id="6" name="Групувати 5"/>
            <p:cNvGrpSpPr/>
            <p:nvPr/>
          </p:nvGrpSpPr>
          <p:grpSpPr>
            <a:xfrm>
              <a:off x="396264" y="1047535"/>
              <a:ext cx="6552000" cy="3744000"/>
              <a:chOff x="971600" y="548680"/>
              <a:chExt cx="5760640" cy="2891258"/>
            </a:xfrm>
            <a:solidFill>
              <a:srgbClr val="000000">
                <a:alpha val="0"/>
              </a:srgbClr>
            </a:solidFill>
          </p:grpSpPr>
          <p:sp>
            <p:nvSpPr>
              <p:cNvPr id="7" name="Прямокутник 6"/>
              <p:cNvSpPr/>
              <p:nvPr/>
            </p:nvSpPr>
            <p:spPr>
              <a:xfrm>
                <a:off x="971600" y="54868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ША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2408973" y="554223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ШО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3854707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ШУ</a:t>
                </a:r>
                <a:endParaRPr lang="uk-UA" sz="3600" b="1" dirty="0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5290686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ШИ</a:t>
                </a:r>
                <a:endParaRPr lang="uk-UA" sz="3600" b="1" dirty="0"/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971600" y="198884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АШ</a:t>
                </a:r>
                <a:endParaRPr lang="uk-UA" sz="3600" b="1" dirty="0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413154" y="1996521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ОШ</a:t>
                </a:r>
                <a:endParaRPr lang="uk-UA" sz="3600" b="1" dirty="0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3854707" y="199690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УШ</a:t>
                </a:r>
                <a:endParaRPr lang="uk-UA" sz="3600" b="1" dirty="0"/>
              </a:p>
            </p:txBody>
          </p:sp>
          <p:sp>
            <p:nvSpPr>
              <p:cNvPr id="14" name="Прямокутник 13"/>
              <p:cNvSpPr/>
              <p:nvPr/>
            </p:nvSpPr>
            <p:spPr>
              <a:xfrm>
                <a:off x="5292080" y="1999778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ИШ</a:t>
                </a:r>
                <a:endParaRPr lang="uk-UA" sz="3600" b="1" dirty="0"/>
              </a:p>
            </p:txBody>
          </p:sp>
        </p:grp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>
            <a:fillRect/>
          </a:stretch>
        </p:blipFill>
        <p:spPr>
          <a:xfrm>
            <a:off x="8665210" y="3008630"/>
            <a:ext cx="3490595" cy="349200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155598" y="418794"/>
            <a:ext cx="2163986" cy="255646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9" name="Рисунок 1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4401308" y="2977699"/>
            <a:ext cx="2179530" cy="255888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0" name="Рисунок 1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2284057" y="2947682"/>
            <a:ext cx="2142470" cy="256709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1" name="Рисунок 2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172914" y="2934040"/>
            <a:ext cx="2136289" cy="258090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2" name="Рисунок 2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6518565" y="404454"/>
            <a:ext cx="2146627" cy="2603895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3" name="Рисунок 2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4407467" y="407046"/>
            <a:ext cx="2123789" cy="2576344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4" name="Рисунок 2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2296391" y="413624"/>
            <a:ext cx="2112021" cy="2538072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8" name="Рисунок 2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6531824" y="2945163"/>
            <a:ext cx="2143554" cy="2603894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32" name="Рисунок 3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9232047" y="510402"/>
            <a:ext cx="1953390" cy="2235377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0" name="Рисунок 2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9225475" y="515874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9" name="Рисунок 2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9239844" y="510401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8" name="Рисунок 1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9219063" y="515873"/>
            <a:ext cx="1953389" cy="2235377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27" name="Рисунок 2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9225475" y="488318"/>
            <a:ext cx="1977972" cy="225198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1" name="Рисунок 3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9234746" y="504928"/>
            <a:ext cx="1950692" cy="223537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3" name="Рисунок 3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9213334" y="482844"/>
            <a:ext cx="1977972" cy="2251987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4" name="Рисунок 3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9206922" y="488317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54" y="119154"/>
            <a:ext cx="2985931" cy="307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11</cp:revision>
  <dcterms:created xsi:type="dcterms:W3CDTF">2024-04-16T19:13:00Z</dcterms:created>
  <dcterms:modified xsi:type="dcterms:W3CDTF">2024-11-08T12:30:32Z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CB36CD4B960C433788E8F9EE6DD4BFC2_12</vt:lpwstr>
  </property>
  <property fmtid="{D5CDD505-2E9C-101B-9397-08002B2CF9AE}" pid="3" name="KSOProductBuildVer">
    <vt:lpwstr>1033-12.2.0.17119</vt:lpwstr>
  </property>
</Properties>
</file>