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зображение выглядит как иллюстрация, Вымышленный персонаж, фантасти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B3C601D-5C76-4A40-9A70-2266F0A1FE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12" y="2352144"/>
            <a:ext cx="2530037" cy="28984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