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55" y="2771694"/>
            <a:ext cx="3673018" cy="36730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2339EDE3-CADC-0F27-EEB9-12A41EE2AE52}"/>
              </a:ext>
            </a:extLst>
          </p:cNvPr>
          <p:cNvGrpSpPr/>
          <p:nvPr/>
        </p:nvGrpSpPr>
        <p:grpSpPr>
          <a:xfrm>
            <a:off x="5548848" y="3811315"/>
            <a:ext cx="2151743" cy="2151743"/>
            <a:chOff x="5548848" y="3811315"/>
            <a:chExt cx="2151743" cy="2151743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564E1BF-2F9B-F38D-137B-1FD1C1DA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848" y="3811315"/>
              <a:ext cx="2151743" cy="2151743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окол, Церковный колокол, Ганта, духов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7C0AA249-12FC-A4DD-41EE-9B8E1FB5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566" y="4188172"/>
              <a:ext cx="1351273" cy="13512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3" name="Рисунок 102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40C7D40A-8BDF-79FD-5A39-B3EE99DB2F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47" y="901136"/>
            <a:ext cx="1558966" cy="15589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1" name="Рисунок 10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FB650D3-CFE2-F555-2FD8-075AB0BCE8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7" y="2718152"/>
            <a:ext cx="1179441" cy="1179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9" y="924376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F835A811-DF96-023D-9079-82E7E1138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8" y="2700593"/>
            <a:ext cx="1125899" cy="11258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CFA6B3-EA2E-9851-3440-CD7B32C3A6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5" y="4371381"/>
            <a:ext cx="1072750" cy="10727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BD85E1F5-6A7A-6207-E8DD-21C9224935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3" y="4334205"/>
            <a:ext cx="1166441" cy="1166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8" y="55400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7</cp:revision>
  <dcterms:created xsi:type="dcterms:W3CDTF">2024-05-03T09:09:01Z</dcterms:created>
  <dcterms:modified xsi:type="dcterms:W3CDTF">2024-08-15T18:18:48Z</dcterms:modified>
</cp:coreProperties>
</file>