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" y="2316163"/>
            <a:ext cx="3454022" cy="345402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977" y="2803309"/>
            <a:ext cx="1763795" cy="1763795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08" y="2946496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76" y="2743523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24" y="2833554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85" y="2594790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87" y="2637469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9576" y="2797377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1087443"/>
            <a:ext cx="5220860" cy="52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220822-94B8-44AB-9FD1-1F62DAF29A19}"/>
</file>

<file path=customXml/itemProps2.xml><?xml version="1.0" encoding="utf-8"?>
<ds:datastoreItem xmlns:ds="http://schemas.openxmlformats.org/officeDocument/2006/customXml" ds:itemID="{2C2997AE-8424-419B-8852-DC208C360628}"/>
</file>

<file path=customXml/itemProps3.xml><?xml version="1.0" encoding="utf-8"?>
<ds:datastoreItem xmlns:ds="http://schemas.openxmlformats.org/officeDocument/2006/customXml" ds:itemID="{69990D48-9FE9-45F2-A1D0-434AACA10A2E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2024-08-13T20:43:12Z</dcterms:created>
  <dcterms:modified xsi:type="dcterms:W3CDTF">2025-08-19T09:08:52Z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