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2" autoAdjust="0"/>
    <p:restoredTop sz="94660"/>
  </p:normalViewPr>
  <p:slideViewPr>
    <p:cSldViewPr snapToGrid="0">
      <p:cViewPr>
        <p:scale>
          <a:sx n="50" d="100"/>
          <a:sy n="50" d="100"/>
        </p:scale>
        <p:origin x="1843" y="7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921764" y="4305536"/>
              <a:ext cx="2293863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/>
                <a:t>у ножа </a:t>
              </a:r>
              <a:r>
                <a:rPr lang="ru-RU" sz="2400" b="1" dirty="0" err="1"/>
                <a:t>гостре</a:t>
              </a:r>
              <a:r>
                <a:rPr lang="ru-RU" sz="2400" b="1" dirty="0"/>
                <a:t> </a:t>
              </a:r>
              <a:r>
                <a:rPr lang="ru-RU" sz="2400" b="1" dirty="0" err="1"/>
                <a:t>лезо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0" r="51186"/>
            <a:stretch/>
          </p:blipFill>
          <p:spPr>
            <a:xfrm rot="3954063">
              <a:off x="4777153" y="4286655"/>
              <a:ext cx="639887" cy="2581508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2002175" y="144065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3681540" y="4305536"/>
              <a:ext cx="277430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 err="1"/>
                <a:t>висока</a:t>
              </a:r>
              <a:r>
                <a:rPr lang="ru-RU" sz="2400" b="1" dirty="0"/>
                <a:t> </a:t>
              </a:r>
              <a:r>
                <a:rPr lang="ru-RU" sz="2400" b="1" dirty="0" err="1"/>
                <a:t>виросла</a:t>
              </a:r>
              <a:r>
                <a:rPr lang="ru-RU" sz="2400" b="1" dirty="0"/>
                <a:t> береза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270705" y="956337"/>
            <a:ext cx="4880500" cy="5573011"/>
            <a:chOff x="4258631" y="1350021"/>
            <a:chExt cx="3679662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" t="2648" r="5222"/>
            <a:stretch/>
          </p:blipFill>
          <p:spPr>
            <a:xfrm>
              <a:off x="4258631" y="1350021"/>
              <a:ext cx="3679662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85928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4258706" y="4305536"/>
              <a:ext cx="1619984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ЗО-ЗО-ЗО</a:t>
              </a:r>
            </a:p>
            <a:p>
              <a:pPr algn="ctr"/>
              <a:r>
                <a:rPr lang="ru-RU" sz="2400" b="1" dirty="0" err="1"/>
                <a:t>важке</a:t>
              </a:r>
              <a:r>
                <a:rPr lang="ru-RU" sz="2400" b="1" dirty="0"/>
                <a:t> </a:t>
              </a:r>
              <a:r>
                <a:rPr lang="ru-RU" sz="2400" b="1" dirty="0" err="1"/>
                <a:t>залізо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70233" y="4926207"/>
              <a:ext cx="1648459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225213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39749" y="1451920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58227" y="4305536"/>
              <a:ext cx="2420945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 err="1"/>
                <a:t>нагодували</a:t>
              </a:r>
              <a:r>
                <a:rPr lang="ru-RU" sz="2400" b="1" dirty="0"/>
                <a:t> ми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200134" y="955304"/>
            <a:ext cx="4923728" cy="5573011"/>
            <a:chOff x="4226038" y="1350021"/>
            <a:chExt cx="3712254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" t="2648" r="5222"/>
            <a:stretch/>
          </p:blipFill>
          <p:spPr>
            <a:xfrm>
              <a:off x="4226038" y="1350021"/>
              <a:ext cx="3712254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45773" y="1509840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3983429" y="4305536"/>
              <a:ext cx="217054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uk-UA" sz="2400" b="1" dirty="0"/>
                <a:t>в магазині терези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0220" y="4755996"/>
              <a:ext cx="1576959" cy="1537471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67695" y="1136720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5" y="1418290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36757" y="4305536"/>
              <a:ext cx="246388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/>
                <a:t>ми </a:t>
              </a:r>
              <a:r>
                <a:rPr lang="ru-RU" sz="2400" b="1" dirty="0" err="1"/>
                <a:t>знайшли</a:t>
              </a:r>
              <a:r>
                <a:rPr lang="ru-RU" sz="2400" b="1" dirty="0"/>
                <a:t> </a:t>
              </a:r>
              <a:r>
                <a:rPr lang="ru-RU" sz="2400" b="1" dirty="0" err="1"/>
                <a:t>алмази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8668" y="4783785"/>
              <a:ext cx="1589158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2" y="1014752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94549" y="1451920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905053" y="4305536"/>
              <a:ext cx="2327312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ставлю </a:t>
              </a:r>
              <a:r>
                <a:rPr lang="ru-RU" sz="2400" b="1" dirty="0" err="1"/>
                <a:t>квіти</a:t>
              </a:r>
              <a:r>
                <a:rPr lang="ru-RU" sz="2400" b="1" dirty="0"/>
                <a:t> у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255233" y="972792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73365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ЗИ-ЗИ-ЗИ</a:t>
              </a:r>
            </a:p>
            <a:p>
              <a:pPr algn="ctr"/>
              <a:r>
                <a:rPr lang="ru-RU" sz="2400" b="1" dirty="0" err="1"/>
                <a:t>дуже</a:t>
              </a:r>
              <a:r>
                <a:rPr lang="ru-RU" sz="2400" b="1" dirty="0"/>
                <a:t> </a:t>
              </a:r>
              <a:r>
                <a:rPr lang="ru-RU" sz="2400" b="1" dirty="0" err="1"/>
                <a:t>міцні</a:t>
              </a:r>
              <a:r>
                <a:rPr lang="ru-RU" sz="2400" b="1" dirty="0"/>
                <a:t> </a:t>
              </a:r>
              <a:r>
                <a:rPr lang="ru-RU" sz="2400" b="1" dirty="0" err="1"/>
                <a:t>м'язи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7140" y="4817227"/>
              <a:ext cx="1909050" cy="1861246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212649" y="945275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F6DB6FB-6231-464D-86DC-F488552ADB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77" y="2852390"/>
            <a:ext cx="3335069" cy="3335069"/>
          </a:xfrm>
          <a:prstGeom prst="rect">
            <a:avLst/>
          </a:prstGeom>
        </p:spPr>
      </p:pic>
      <p:pic>
        <p:nvPicPr>
          <p:cNvPr id="81" name="подарок Рисунок 21">
            <a:extLst>
              <a:ext uri="{FF2B5EF4-FFF2-40B4-BE49-F238E27FC236}">
                <a16:creationId xmlns:a16="http://schemas.microsoft.com/office/drawing/2014/main" id="{EBD197D6-D1EE-4143-98A1-4F6F5416873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4BB8BE4-15D5-49C8-B207-BB3CA9FD56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52" y="457088"/>
            <a:ext cx="5768438" cy="57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21</cp:revision>
  <dcterms:created xsi:type="dcterms:W3CDTF">2024-08-25T21:40:06Z</dcterms:created>
  <dcterms:modified xsi:type="dcterms:W3CDTF">2024-11-18T10:36:38Z</dcterms:modified>
</cp:coreProperties>
</file>