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7149F-3ECA-4021-9337-513D93810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6F31C3-72FA-4C22-95BC-87766C9DC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D9582-F458-4B09-AC91-CBAE8DABD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F268A-5A6F-43AF-93D2-F0C4F75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9D286C-E0AD-4084-9B5D-B012B16D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21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2714A-10E7-496F-9A99-EFC3B82FD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2CDB0-799D-422A-A74D-841B4D4A4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8F919B-FE37-4051-9955-5109C7CD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A7A4C-85D1-4C68-90A7-E315A8F1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FFA648-B09D-47AF-9F90-B8943426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0181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903A92-E80A-49F2-91DA-1511478AF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F2FDF5-855E-475C-A8F1-ADB66F37C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EAC380-7301-4A77-9BB1-BEA95462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5E0467-5F9A-4EE1-8F19-ADD814CC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0AA16-7FD0-48F3-8546-9423AD99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369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ED674-A5F4-4A28-9455-6236033F8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A394A4-C3E0-4891-B23C-F46A26E42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83435-6367-426C-900D-DE2C8B48B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9AE534-0712-4590-9D0C-3A8186B56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4DBB4-2CCD-4EBA-80AC-4083EE3C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48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DD1E2-18AC-4B16-808F-60081DA8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0845FD-1995-41F8-8F1D-47A067580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A9B8F-D5A2-41FE-9879-40AC56C05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65687-04A2-4A87-9B2E-193F0EB5A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13562C-98C6-40C8-BE18-7544E9837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962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B2724B-D7A9-40C7-87FB-12328FBA7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23285D-64FF-434A-AE4C-D3C70661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A405AA-1DB3-42ED-9949-5F8A00B6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2F86EE-09B7-4DFC-8C4A-30F68914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7034E-56E6-422C-9167-122D4582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4829A7-3569-41CC-96C0-65FEF2D8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31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7B6E9-C531-4168-A58B-95A493FF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A7BEFD-0EFD-468A-A1D2-ADE66B09B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CC5238-BA64-4FD7-9C4B-7DB904CB2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A7C0AA-304A-4E6B-AE50-816BD7CD02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2BBEFE-A720-41CD-AF95-8940F2295D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93117D-FFF9-4C01-9973-93CAC652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E81E75-3FC0-46D2-A336-B3243E832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96581F-B12C-4552-8C57-B8C7782F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3424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13F322-EB0C-4A44-8B2E-E53CA6C2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CDAA44-B5EA-4FB3-A6B8-1C7CBBE93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DAA3C3-7C7A-446C-AC54-32D3B1885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81848-E87C-48AA-87CE-E5B806040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286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68556F-8900-498D-AE16-653E4105B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4F923B-A253-4094-BC51-EE115C1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F747DA-684F-4551-A065-2A96B263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749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355088-4D6F-4C57-A6E6-72EEFCB4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0783A-15A9-47FB-9466-D55C9D127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FC5BDC-4B6E-4D32-AD2C-BA20C7A38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93A08E-BFD5-4C06-B7E7-1B1AC271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1783F8-1E22-481A-BC0A-6A575F0F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F4F047-8AD8-48BD-A652-61C059E7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233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B5D83-6F14-4DDF-A34E-D7A2C5FE1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7746D3-A310-441A-8DDA-D41709EA7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2299FE-C1AE-4CD9-A298-0C4DCE49C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4D1053-A181-4C1D-9983-B7767C2B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9B4D97-921F-4178-8E56-F233BA05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B54A0-F771-4CDC-9CDE-A7B9C9F57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6430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D47F1-9AFC-4057-A39F-7FE1846E2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772DC-45AF-4F77-91EE-4EB172628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E0F243-E2B8-464C-A6BD-333F191AE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6E901-890E-43EE-965D-BF0B6E09879B}" type="datetimeFigureOut">
              <a:rPr lang="ru-KZ" smtClean="0"/>
              <a:t>23.07.2024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71D17-C5F8-4589-84E7-A1A46BC4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6ABF3-05C6-4ED3-93CF-7362F4073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F5595-23D2-41A4-8BFC-C77BC8DB39FE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628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C1DEA8EE-B1AC-4C3B-AAE9-025FDF62C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E5E230F1-1EC0-4893-BBD1-8F040FF5E9A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18FE09FB-C4B7-4A17-BCD7-3D5868DCE78B}"/>
              </a:ext>
            </a:extLst>
          </p:cNvPr>
          <p:cNvSpPr/>
          <p:nvPr/>
        </p:nvSpPr>
        <p:spPr>
          <a:xfrm>
            <a:off x="1435510" y="1130540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31C13DC-1F46-4CE1-ACE6-687AED0FF25F}"/>
              </a:ext>
            </a:extLst>
          </p:cNvPr>
          <p:cNvSpPr/>
          <p:nvPr/>
        </p:nvSpPr>
        <p:spPr>
          <a:xfrm>
            <a:off x="1435510" y="2575882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CB8108C-FE2B-41C6-B4DD-9A5FD0A65C9A}"/>
              </a:ext>
            </a:extLst>
          </p:cNvPr>
          <p:cNvSpPr/>
          <p:nvPr/>
        </p:nvSpPr>
        <p:spPr>
          <a:xfrm>
            <a:off x="1435510" y="4021224"/>
            <a:ext cx="5262774" cy="132518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персонаж">
            <a:extLst>
              <a:ext uri="{FF2B5EF4-FFF2-40B4-BE49-F238E27FC236}">
                <a16:creationId xmlns:a16="http://schemas.microsoft.com/office/drawing/2014/main" id="{C1558439-2D0C-4111-A40A-04BF6CD42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16" y="2251587"/>
            <a:ext cx="4360606" cy="4360606"/>
          </a:xfrm>
          <a:prstGeom prst="rect">
            <a:avLst/>
          </a:prstGeom>
        </p:spPr>
      </p:pic>
      <p:pic>
        <p:nvPicPr>
          <p:cNvPr id="11" name="шиповник">
            <a:extLst>
              <a:ext uri="{FF2B5EF4-FFF2-40B4-BE49-F238E27FC236}">
                <a16:creationId xmlns:a16="http://schemas.microsoft.com/office/drawing/2014/main" id="{9A654B31-15C5-40DA-B5D0-31C4B41D7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589" y="3991185"/>
            <a:ext cx="1420516" cy="1420516"/>
          </a:xfrm>
          <a:prstGeom prst="rect">
            <a:avLst/>
          </a:prstGeom>
        </p:spPr>
      </p:pic>
      <p:pic>
        <p:nvPicPr>
          <p:cNvPr id="13" name="шуруп">
            <a:extLst>
              <a:ext uri="{FF2B5EF4-FFF2-40B4-BE49-F238E27FC236}">
                <a16:creationId xmlns:a16="http://schemas.microsoft.com/office/drawing/2014/main" id="{6614209A-8B04-44F7-83A6-47EB0B5CA8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0" y="4129552"/>
            <a:ext cx="1108529" cy="1108529"/>
          </a:xfrm>
          <a:prstGeom prst="rect">
            <a:avLst/>
          </a:prstGeom>
        </p:spPr>
      </p:pic>
      <p:pic>
        <p:nvPicPr>
          <p:cNvPr id="15" name="шахтер">
            <a:extLst>
              <a:ext uri="{FF2B5EF4-FFF2-40B4-BE49-F238E27FC236}">
                <a16:creationId xmlns:a16="http://schemas.microsoft.com/office/drawing/2014/main" id="{24C37532-D1C9-4410-A255-5527A393E2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338" y="1066578"/>
            <a:ext cx="1499979" cy="1499979"/>
          </a:xfrm>
          <a:prstGeom prst="rect">
            <a:avLst/>
          </a:prstGeom>
        </p:spPr>
      </p:pic>
      <p:pic>
        <p:nvPicPr>
          <p:cNvPr id="17" name="шут">
            <a:extLst>
              <a:ext uri="{FF2B5EF4-FFF2-40B4-BE49-F238E27FC236}">
                <a16:creationId xmlns:a16="http://schemas.microsoft.com/office/drawing/2014/main" id="{30DA6D72-05B9-42EC-A539-5C227FF65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2594656"/>
            <a:ext cx="1351471" cy="1351471"/>
          </a:xfrm>
          <a:prstGeom prst="rect">
            <a:avLst/>
          </a:prstGeom>
        </p:spPr>
      </p:pic>
      <p:pic>
        <p:nvPicPr>
          <p:cNvPr id="19" name="шайба">
            <a:extLst>
              <a:ext uri="{FF2B5EF4-FFF2-40B4-BE49-F238E27FC236}">
                <a16:creationId xmlns:a16="http://schemas.microsoft.com/office/drawing/2014/main" id="{C2C6156F-AFE6-49EB-9F45-995D0600AB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78" y="2423421"/>
            <a:ext cx="1608170" cy="1608170"/>
          </a:xfrm>
          <a:prstGeom prst="rect">
            <a:avLst/>
          </a:prstGeom>
        </p:spPr>
      </p:pic>
      <p:pic>
        <p:nvPicPr>
          <p:cNvPr id="21" name="шишка">
            <a:extLst>
              <a:ext uri="{FF2B5EF4-FFF2-40B4-BE49-F238E27FC236}">
                <a16:creationId xmlns:a16="http://schemas.microsoft.com/office/drawing/2014/main" id="{9DA14781-DAB2-4D48-A8E6-89A20504B9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69" y="1176516"/>
            <a:ext cx="1233233" cy="1233233"/>
          </a:xfrm>
          <a:prstGeom prst="rect">
            <a:avLst/>
          </a:prstGeom>
        </p:spPr>
      </p:pic>
      <p:pic>
        <p:nvPicPr>
          <p:cNvPr id="25" name="лотос">
            <a:extLst>
              <a:ext uri="{FF2B5EF4-FFF2-40B4-BE49-F238E27FC236}">
                <a16:creationId xmlns:a16="http://schemas.microsoft.com/office/drawing/2014/main" id="{6A322350-0E43-4E98-BF55-5CAF14E48C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449" y="4008080"/>
            <a:ext cx="1351471" cy="1351471"/>
          </a:xfrm>
          <a:prstGeom prst="rect">
            <a:avLst/>
          </a:prstGeom>
        </p:spPr>
      </p:pic>
      <p:pic>
        <p:nvPicPr>
          <p:cNvPr id="27" name="мяч">
            <a:extLst>
              <a:ext uri="{FF2B5EF4-FFF2-40B4-BE49-F238E27FC236}">
                <a16:creationId xmlns:a16="http://schemas.microsoft.com/office/drawing/2014/main" id="{687830B6-EF95-4A96-8DE6-F2D313A89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9462" y="2639844"/>
            <a:ext cx="1207772" cy="1207772"/>
          </a:xfrm>
          <a:prstGeom prst="rect">
            <a:avLst/>
          </a:prstGeom>
        </p:spPr>
      </p:pic>
      <p:pic>
        <p:nvPicPr>
          <p:cNvPr id="29" name="цыпа">
            <a:extLst>
              <a:ext uri="{FF2B5EF4-FFF2-40B4-BE49-F238E27FC236}">
                <a16:creationId xmlns:a16="http://schemas.microsoft.com/office/drawing/2014/main" id="{F2FFBF95-ECA3-4D95-8AAB-4F6CDAB668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682" y="1171761"/>
            <a:ext cx="1293291" cy="1293291"/>
          </a:xfrm>
          <a:prstGeom prst="rect">
            <a:avLst/>
          </a:prstGeom>
        </p:spPr>
      </p:pic>
      <p:pic>
        <p:nvPicPr>
          <p:cNvPr id="31" name="г шишка">
            <a:extLst>
              <a:ext uri="{FF2B5EF4-FFF2-40B4-BE49-F238E27FC236}">
                <a16:creationId xmlns:a16="http://schemas.microsoft.com/office/drawing/2014/main" id="{EE8031E6-0540-4ABE-80CE-AAED59995D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3" y="1093202"/>
            <a:ext cx="1597419" cy="1308606"/>
          </a:xfrm>
          <a:prstGeom prst="rect">
            <a:avLst/>
          </a:prstGeom>
        </p:spPr>
      </p:pic>
      <p:pic>
        <p:nvPicPr>
          <p:cNvPr id="32" name="г шахтер">
            <a:extLst>
              <a:ext uri="{FF2B5EF4-FFF2-40B4-BE49-F238E27FC236}">
                <a16:creationId xmlns:a16="http://schemas.microsoft.com/office/drawing/2014/main" id="{E421A308-4A30-41BF-A335-FDDAD9ED00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8" y="1085349"/>
            <a:ext cx="1597419" cy="1308606"/>
          </a:xfrm>
          <a:prstGeom prst="rect">
            <a:avLst/>
          </a:prstGeom>
        </p:spPr>
      </p:pic>
      <p:pic>
        <p:nvPicPr>
          <p:cNvPr id="33" name="г шайба">
            <a:extLst>
              <a:ext uri="{FF2B5EF4-FFF2-40B4-BE49-F238E27FC236}">
                <a16:creationId xmlns:a16="http://schemas.microsoft.com/office/drawing/2014/main" id="{9EAEA687-F20B-4BFB-90A8-1E43B47298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382" y="2560053"/>
            <a:ext cx="1597419" cy="1308606"/>
          </a:xfrm>
          <a:prstGeom prst="rect">
            <a:avLst/>
          </a:prstGeom>
        </p:spPr>
      </p:pic>
      <p:pic>
        <p:nvPicPr>
          <p:cNvPr id="34" name="г шут">
            <a:extLst>
              <a:ext uri="{FF2B5EF4-FFF2-40B4-BE49-F238E27FC236}">
                <a16:creationId xmlns:a16="http://schemas.microsoft.com/office/drawing/2014/main" id="{2A8C6E2A-88C0-46F8-A923-F58C48DD5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044" y="2573203"/>
            <a:ext cx="1597419" cy="1308606"/>
          </a:xfrm>
          <a:prstGeom prst="rect">
            <a:avLst/>
          </a:prstGeom>
        </p:spPr>
      </p:pic>
      <p:pic>
        <p:nvPicPr>
          <p:cNvPr id="35" name="г шипов">
            <a:extLst>
              <a:ext uri="{FF2B5EF4-FFF2-40B4-BE49-F238E27FC236}">
                <a16:creationId xmlns:a16="http://schemas.microsoft.com/office/drawing/2014/main" id="{AF675611-F3D2-4FC7-840C-FB49A5FE8A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74" y="3993685"/>
            <a:ext cx="1597419" cy="1308606"/>
          </a:xfrm>
          <a:prstGeom prst="rect">
            <a:avLst/>
          </a:prstGeom>
        </p:spPr>
      </p:pic>
      <p:pic>
        <p:nvPicPr>
          <p:cNvPr id="36" name="Г шуруп">
            <a:extLst>
              <a:ext uri="{FF2B5EF4-FFF2-40B4-BE49-F238E27FC236}">
                <a16:creationId xmlns:a16="http://schemas.microsoft.com/office/drawing/2014/main" id="{12D838CB-195D-420A-B7DF-957FF9EB29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06" y="3976166"/>
            <a:ext cx="1597419" cy="1308606"/>
          </a:xfrm>
          <a:prstGeom prst="rect">
            <a:avLst/>
          </a:prstGeom>
        </p:spPr>
      </p:pic>
      <p:pic>
        <p:nvPicPr>
          <p:cNvPr id="38" name="к цыпа">
            <a:extLst>
              <a:ext uri="{FF2B5EF4-FFF2-40B4-BE49-F238E27FC236}">
                <a16:creationId xmlns:a16="http://schemas.microsoft.com/office/drawing/2014/main" id="{8C147582-2318-444E-A146-D1F1532BAF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826" y="1295939"/>
            <a:ext cx="1248610" cy="944894"/>
          </a:xfrm>
          <a:prstGeom prst="rect">
            <a:avLst/>
          </a:prstGeom>
        </p:spPr>
      </p:pic>
      <p:pic>
        <p:nvPicPr>
          <p:cNvPr id="39" name="к мяч">
            <a:extLst>
              <a:ext uri="{FF2B5EF4-FFF2-40B4-BE49-F238E27FC236}">
                <a16:creationId xmlns:a16="http://schemas.microsoft.com/office/drawing/2014/main" id="{D941BD1D-BE4B-47F5-A894-189B3C4879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730" y="2766289"/>
            <a:ext cx="1248610" cy="944894"/>
          </a:xfrm>
          <a:prstGeom prst="rect">
            <a:avLst/>
          </a:prstGeom>
        </p:spPr>
      </p:pic>
      <p:pic>
        <p:nvPicPr>
          <p:cNvPr id="40" name="К лотос">
            <a:extLst>
              <a:ext uri="{FF2B5EF4-FFF2-40B4-BE49-F238E27FC236}">
                <a16:creationId xmlns:a16="http://schemas.microsoft.com/office/drawing/2014/main" id="{4C5BDE65-63E4-4A6F-B44E-F78A199840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63" y="4293187"/>
            <a:ext cx="1248610" cy="944894"/>
          </a:xfrm>
          <a:prstGeom prst="rect">
            <a:avLst/>
          </a:prstGeom>
        </p:spPr>
      </p:pic>
      <p:pic>
        <p:nvPicPr>
          <p:cNvPr id="41" name="Под" title="gift4.png">
            <a:extLst>
              <a:ext uri="{FF2B5EF4-FFF2-40B4-BE49-F238E27FC236}">
                <a16:creationId xmlns:a16="http://schemas.microsoft.com/office/drawing/2014/main" id="{C0047BB2-3101-4878-886E-C5526ED12BAB}"/>
              </a:ext>
            </a:extLst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0" y="5912534"/>
            <a:ext cx="1076632" cy="9454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Подарок">
            <a:extLst>
              <a:ext uri="{FF2B5EF4-FFF2-40B4-BE49-F238E27FC236}">
                <a16:creationId xmlns:a16="http://schemas.microsoft.com/office/drawing/2014/main" id="{9B696349-0640-4EC8-93FA-3EA8A5317982}"/>
              </a:ext>
            </a:extLst>
          </p:cNvPr>
          <p:cNvGrpSpPr/>
          <p:nvPr/>
        </p:nvGrpSpPr>
        <p:grpSpPr>
          <a:xfrm>
            <a:off x="2408168" y="1530000"/>
            <a:ext cx="5262774" cy="3527742"/>
            <a:chOff x="3967946" y="2034207"/>
            <a:chExt cx="4700362" cy="3013931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2AA90030-4D2C-4064-85B8-3A91AB7FF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747" y="2034207"/>
              <a:ext cx="2346842" cy="2346842"/>
            </a:xfrm>
            <a:prstGeom prst="rect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66BCB601-7ED8-420F-B646-233222F06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258" y="2311622"/>
              <a:ext cx="2635050" cy="2628188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136429A-67B6-4F33-8733-35291B1EB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7946" y="2676302"/>
              <a:ext cx="2162947" cy="1963557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A93D867B-B3E6-4062-BF07-E11878D66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484" y="2623280"/>
              <a:ext cx="2395105" cy="2424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292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2024-07-21T01:16:58Z</dcterms:created>
  <dcterms:modified xsi:type="dcterms:W3CDTF">2024-07-23T04:59:47Z</dcterms:modified>
</cp:coreProperties>
</file>