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>
        <p:scale>
          <a:sx n="75" d="100"/>
          <a:sy n="75" d="100"/>
        </p:scale>
        <p:origin x="127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3D9F3-6F6C-49CE-BB90-9D137E6E6F6E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4ACE1-231D-42CA-9DE4-73147141EF9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847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4ACE1-231D-42CA-9DE4-73147141EF9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83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" y="0"/>
            <a:ext cx="12185341" cy="6916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88" y="3580448"/>
            <a:ext cx="3003125" cy="3003125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5984313"/>
            <a:ext cx="827481" cy="83776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297364" y="1656344"/>
            <a:ext cx="6803564" cy="36486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062" y="2196677"/>
            <a:ext cx="2511173" cy="251117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64838" y="1506052"/>
            <a:ext cx="2446462" cy="4007822"/>
            <a:chOff x="4660885" y="1530188"/>
            <a:chExt cx="2446462" cy="400782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4660885" y="1530188"/>
              <a:ext cx="2446462" cy="4007822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5150257" y="2398389"/>
              <a:ext cx="1485543" cy="2891394"/>
              <a:chOff x="5150257" y="2398389"/>
              <a:chExt cx="1485543" cy="2891394"/>
            </a:xfrm>
          </p:grpSpPr>
          <p:pic>
            <p:nvPicPr>
              <p:cNvPr id="18" name="трубка телефона 1 Рисунок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5495690" y="4558310"/>
                <a:ext cx="768251" cy="731473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0257" y="2398389"/>
                <a:ext cx="1485543" cy="148554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57631" y="3976007"/>
                <a:ext cx="137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/>
                  <a:t>    </a:t>
                </a:r>
                <a:r>
                  <a:rPr lang="ru-RU" sz="2400" b="1" dirty="0" err="1"/>
                  <a:t>Бізон</a:t>
                </a:r>
                <a:endParaRPr lang="ru-RU" sz="2400" b="1" dirty="0"/>
              </a:p>
            </p:txBody>
          </p:sp>
        </p:grp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13" y="2871165"/>
            <a:ext cx="1861685" cy="11282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7" y="2402914"/>
            <a:ext cx="2514682" cy="251468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576632" y="1461141"/>
            <a:ext cx="2446462" cy="4007822"/>
            <a:chOff x="7264776" y="2061876"/>
            <a:chExt cx="2446462" cy="4007822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7264776" y="2061876"/>
              <a:ext cx="2446462" cy="4007822"/>
            </a:xfrm>
            <a:prstGeom prst="rect">
              <a:avLst/>
            </a:prstGeom>
          </p:spPr>
        </p:pic>
        <p:pic>
          <p:nvPicPr>
            <p:cNvPr id="65" name="трубка 2 Рисунок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217032" y="4970150"/>
              <a:ext cx="768251" cy="731473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94" y="3030858"/>
              <a:ext cx="1658948" cy="165894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04443" y="4698009"/>
              <a:ext cx="1471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Динозавр </a:t>
              </a: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29" y="2474093"/>
            <a:ext cx="2425044" cy="2425044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911829" y="1247812"/>
            <a:ext cx="3817853" cy="4088571"/>
            <a:chOff x="3814012" y="1341561"/>
            <a:chExt cx="4002420" cy="408857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012" y="1341561"/>
              <a:ext cx="4002420" cy="408857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399644" y="4404667"/>
              <a:ext cx="768251" cy="73147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85661" y="3941393"/>
              <a:ext cx="1277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Динозавр</a:t>
              </a: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122" y="2378194"/>
              <a:ext cx="1533994" cy="1533994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807152" y="1339954"/>
            <a:ext cx="4047635" cy="4080333"/>
            <a:chOff x="3869011" y="1305989"/>
            <a:chExt cx="3899672" cy="408033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011" y="1305989"/>
              <a:ext cx="3899672" cy="408033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669" y="2565490"/>
              <a:ext cx="1342197" cy="110055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463762" y="3865583"/>
              <a:ext cx="832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/>
                <a:t>Змія</a:t>
              </a:r>
              <a:endParaRPr lang="ru-RU" sz="2000" b="1" dirty="0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05580" y="4454931"/>
              <a:ext cx="614153" cy="584752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860" y="2503833"/>
            <a:ext cx="2288313" cy="2288313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3891300" y="1363658"/>
            <a:ext cx="3817853" cy="4042756"/>
            <a:chOff x="3945855" y="1357764"/>
            <a:chExt cx="3817853" cy="4042756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55" y="1357764"/>
              <a:ext cx="3817853" cy="404275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23285" y="4467830"/>
              <a:ext cx="661905" cy="63021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581" y="2340030"/>
              <a:ext cx="1451704" cy="145170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453054" y="3919955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Зебра</a:t>
              </a: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25" y="2602517"/>
            <a:ext cx="1862046" cy="1862046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008394" y="1356905"/>
            <a:ext cx="3659559" cy="4018086"/>
            <a:chOff x="4054512" y="1388684"/>
            <a:chExt cx="3659559" cy="4018086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512" y="1388684"/>
              <a:ext cx="3659559" cy="401808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78015">
              <a:off x="5576196" y="4405575"/>
              <a:ext cx="660886" cy="66088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5" y="2749146"/>
              <a:ext cx="1388107" cy="8412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567796" y="3981560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err="1"/>
                <a:t>Змія</a:t>
              </a:r>
              <a:endParaRPr lang="ru-RU" sz="2000" b="1" dirty="0"/>
            </a:p>
          </p:txBody>
        </p:sp>
      </p:grpSp>
      <p:pic>
        <p:nvPicPr>
          <p:cNvPr id="9" name="Рисунок 8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7DDE0674-2599-58BB-4314-183E09088C3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93" y="2362836"/>
            <a:ext cx="2573417" cy="257341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66B00-7AF6-3404-C992-746347AB932A}"/>
              </a:ext>
            </a:extLst>
          </p:cNvPr>
          <p:cNvGrpSpPr/>
          <p:nvPr/>
        </p:nvGrpSpPr>
        <p:grpSpPr>
          <a:xfrm>
            <a:off x="3808026" y="1247812"/>
            <a:ext cx="4060294" cy="4279914"/>
            <a:chOff x="6219054" y="4413536"/>
            <a:chExt cx="4060294" cy="4279914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D09B076D-8311-E66B-7D63-FEFAE9676E83}"/>
                </a:ext>
              </a:extLst>
            </p:cNvPr>
            <p:cNvGrpSpPr/>
            <p:nvPr/>
          </p:nvGrpSpPr>
          <p:grpSpPr>
            <a:xfrm>
              <a:off x="6219054" y="4413536"/>
              <a:ext cx="4060294" cy="4279914"/>
              <a:chOff x="6322560" y="633336"/>
              <a:chExt cx="4260765" cy="4279914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24E494C1-EE43-3B85-154E-50FF1748D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560" y="633336"/>
                <a:ext cx="4260765" cy="4279914"/>
              </a:xfrm>
              <a:prstGeom prst="rect">
                <a:avLst/>
              </a:prstGeom>
            </p:spPr>
          </p:pic>
          <p:pic>
            <p:nvPicPr>
              <p:cNvPr id="13" name="трбка 3Рисунок 61">
                <a:extLst>
                  <a:ext uri="{FF2B5EF4-FFF2-40B4-BE49-F238E27FC236}">
                    <a16:creationId xmlns:a16="http://schemas.microsoft.com/office/drawing/2014/main" id="{0B78642D-A8F3-65AC-E761-609B1D8262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8112266" y="3809680"/>
                <a:ext cx="768251" cy="73147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3D838E-669E-DBB2-67FA-892811C480C6}"/>
                  </a:ext>
                </a:extLst>
              </p:cNvPr>
              <p:cNvSpPr txBox="1"/>
              <p:nvPr/>
            </p:nvSpPr>
            <p:spPr>
              <a:xfrm>
                <a:off x="7853521" y="3291720"/>
                <a:ext cx="14539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/>
                  <a:t>Зозуля</a:t>
                </a:r>
              </a:p>
            </p:txBody>
          </p:sp>
        </p:grpSp>
        <p:pic>
          <p:nvPicPr>
            <p:cNvPr id="10" name="Рисунок 9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7770223C-A64A-A083-9E12-EFA9F2549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013" y="5366866"/>
              <a:ext cx="1836477" cy="1836477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08" y="1472442"/>
            <a:ext cx="3815356" cy="38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2024-08-13T18:15:50Z</dcterms:created>
  <dcterms:modified xsi:type="dcterms:W3CDTF">2024-11-28T09:10:45Z</dcterms:modified>
</cp:coreProperties>
</file>