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EB74B-0B39-483B-B218-4718BEB3A429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D1046-8A7F-4386-ADC1-542376608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33375" y="333375"/>
            <a:ext cx="8382001" cy="61531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Группа 9"/>
          <p:cNvGrpSpPr/>
          <p:nvPr/>
        </p:nvGrpSpPr>
        <p:grpSpPr>
          <a:xfrm>
            <a:off x="1769109" y="1119514"/>
            <a:ext cx="1415281" cy="4547861"/>
            <a:chOff x="1126740" y="1362075"/>
            <a:chExt cx="1415281" cy="4547861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445976" y="5386716"/>
              <a:ext cx="65620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Ja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048693" y="1119514"/>
            <a:ext cx="3802380" cy="4397365"/>
            <a:chOff x="4232352" y="1119514"/>
            <a:chExt cx="3802380" cy="4397365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176269" y="4993659"/>
              <a:ext cx="1600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czytam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781266" y="1121732"/>
            <a:ext cx="1415281" cy="4576435"/>
            <a:chOff x="1126740" y="1362075"/>
            <a:chExt cx="1415281" cy="4576435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18240" y="5415290"/>
              <a:ext cx="657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Ty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023571" y="1097239"/>
            <a:ext cx="3802380" cy="4504670"/>
            <a:chOff x="4232352" y="1119514"/>
            <a:chExt cx="3802380" cy="4504670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523908" y="5100964"/>
              <a:ext cx="1661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czytasz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687318" y="800101"/>
            <a:ext cx="1599430" cy="4867274"/>
            <a:chOff x="1028884" y="1071236"/>
            <a:chExt cx="1599430" cy="486727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418240" y="541529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102858" y="1109410"/>
            <a:ext cx="3802380" cy="4466570"/>
            <a:chOff x="4232352" y="1119514"/>
            <a:chExt cx="3802380" cy="446657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5323883" y="5062864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305699" y="1053792"/>
            <a:ext cx="2379345" cy="4576435"/>
            <a:chOff x="594827" y="1314124"/>
            <a:chExt cx="2379345" cy="457643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252943" y="5367339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Ona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193396" y="1215670"/>
            <a:ext cx="3802380" cy="4504670"/>
            <a:chOff x="4232352" y="1119514"/>
            <a:chExt cx="3802380" cy="4504670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232352" y="1119514"/>
              <a:ext cx="3802380" cy="3802380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5476283" y="5100964"/>
              <a:ext cx="12410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59081" y="1041443"/>
            <a:ext cx="4578249" cy="4625932"/>
            <a:chOff x="-308994" y="1251927"/>
            <a:chExt cx="4578249" cy="4625932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1621243" y="535463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Oni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560308" y="1327944"/>
            <a:ext cx="3802380" cy="4339431"/>
            <a:chOff x="4813343" y="1272053"/>
            <a:chExt cx="3802380" cy="433943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4813343" y="1272053"/>
              <a:ext cx="3802380" cy="380238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5704883" y="5088264"/>
              <a:ext cx="16001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czytają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448060" y="853358"/>
            <a:ext cx="3802380" cy="4627635"/>
            <a:chOff x="4775801" y="927109"/>
            <a:chExt cx="3802380" cy="4627635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5808022" y="5031524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maluję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916" y="1076288"/>
            <a:ext cx="1414395" cy="4705424"/>
          </a:xfrm>
          <a:prstGeom prst="rect">
            <a:avLst/>
          </a:prstGeom>
        </p:spPr>
      </p:pic>
      <p:grpSp>
        <p:nvGrpSpPr>
          <p:cNvPr id="55" name="Группа 54"/>
          <p:cNvGrpSpPr/>
          <p:nvPr/>
        </p:nvGrpSpPr>
        <p:grpSpPr>
          <a:xfrm>
            <a:off x="4454520" y="860783"/>
            <a:ext cx="3802380" cy="4638081"/>
            <a:chOff x="4775801" y="927109"/>
            <a:chExt cx="3802380" cy="4638081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57" name="TextBox 56"/>
            <p:cNvSpPr txBox="1"/>
            <p:nvPr/>
          </p:nvSpPr>
          <p:spPr>
            <a:xfrm>
              <a:off x="5581979" y="5041970"/>
              <a:ext cx="19207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malujesz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470160" y="839845"/>
            <a:ext cx="3802380" cy="4247454"/>
            <a:chOff x="4775801" y="927109"/>
            <a:chExt cx="3802380" cy="4247454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141241" y="4651343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maluje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4470160" y="839845"/>
            <a:ext cx="3802380" cy="4593580"/>
            <a:chOff x="4775801" y="927109"/>
            <a:chExt cx="3802380" cy="4593580"/>
          </a:xfrm>
        </p:grpSpPr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5958534" y="4997469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maluje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5012611" y="863320"/>
            <a:ext cx="3802380" cy="4516514"/>
            <a:chOff x="4775801" y="927109"/>
            <a:chExt cx="3802380" cy="4516514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775801" y="927109"/>
              <a:ext cx="3802380" cy="3802380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5831587" y="4920403"/>
              <a:ext cx="15007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malują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789670" y="2335530"/>
            <a:ext cx="3331845" cy="3331845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6C1BD9-87A9-FDA4-AE46-F2A79BFC0FE3}"/>
              </a:ext>
            </a:extLst>
          </p:cNvPr>
          <p:cNvGrpSpPr/>
          <p:nvPr/>
        </p:nvGrpSpPr>
        <p:grpSpPr>
          <a:xfrm>
            <a:off x="1405418" y="1064876"/>
            <a:ext cx="1415281" cy="4576435"/>
            <a:chOff x="1126740" y="1362075"/>
            <a:chExt cx="1415281" cy="457643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A0425EC-671C-CA9F-E7A5-09D09F2AA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A24D32-EB03-D975-13B9-CC9AD2AE68B1}"/>
                </a:ext>
              </a:extLst>
            </p:cNvPr>
            <p:cNvSpPr txBox="1"/>
            <p:nvPr/>
          </p:nvSpPr>
          <p:spPr>
            <a:xfrm>
              <a:off x="1418240" y="5415290"/>
              <a:ext cx="657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Ty</a:t>
              </a:r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B083F7A7-484C-63A2-B51B-3FD3D0512ACC}"/>
              </a:ext>
            </a:extLst>
          </p:cNvPr>
          <p:cNvGrpSpPr/>
          <p:nvPr/>
        </p:nvGrpSpPr>
        <p:grpSpPr>
          <a:xfrm>
            <a:off x="1777581" y="504657"/>
            <a:ext cx="1599430" cy="4867274"/>
            <a:chOff x="1028884" y="1071236"/>
            <a:chExt cx="1599430" cy="486727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86AA495-E7AD-FC23-562D-D5452CCC1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3353A1A9-CA00-D377-8044-E5CBFD5EAF1E}"/>
                </a:ext>
              </a:extLst>
            </p:cNvPr>
            <p:cNvSpPr txBox="1"/>
            <p:nvPr/>
          </p:nvSpPr>
          <p:spPr>
            <a:xfrm>
              <a:off x="1418240" y="541529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</a:t>
              </a:r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739CC0FF-055E-739F-A9B5-84079B53A09F}"/>
              </a:ext>
            </a:extLst>
          </p:cNvPr>
          <p:cNvGrpSpPr/>
          <p:nvPr/>
        </p:nvGrpSpPr>
        <p:grpSpPr>
          <a:xfrm>
            <a:off x="1231951" y="1093811"/>
            <a:ext cx="2379345" cy="4576435"/>
            <a:chOff x="594827" y="1314124"/>
            <a:chExt cx="2379345" cy="4576435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F644F818-1C92-6592-566D-6B511D38D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33F9776-2F1D-6233-49CF-06EDB922B044}"/>
                </a:ext>
              </a:extLst>
            </p:cNvPr>
            <p:cNvSpPr txBox="1"/>
            <p:nvPr/>
          </p:nvSpPr>
          <p:spPr>
            <a:xfrm>
              <a:off x="1252943" y="5367339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Ona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62D14D5A-6D5E-ABD2-AD73-3DA08474538B}"/>
              </a:ext>
            </a:extLst>
          </p:cNvPr>
          <p:cNvGrpSpPr/>
          <p:nvPr/>
        </p:nvGrpSpPr>
        <p:grpSpPr>
          <a:xfrm>
            <a:off x="226830" y="991595"/>
            <a:ext cx="4578249" cy="4638632"/>
            <a:chOff x="-308994" y="1251927"/>
            <a:chExt cx="4578249" cy="4638632"/>
          </a:xfrm>
        </p:grpSpPr>
        <p:pic>
          <p:nvPicPr>
            <p:cNvPr id="143" name="Рисунок 142">
              <a:extLst>
                <a:ext uri="{FF2B5EF4-FFF2-40B4-BE49-F238E27FC236}">
                  <a16:creationId xmlns:a16="http://schemas.microsoft.com/office/drawing/2014/main" id="{BF834053-84A6-47F1-8E73-B3A719364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691EBC5C-0C4B-7A69-CB37-DB5CF3D73687}"/>
                </a:ext>
              </a:extLst>
            </p:cNvPr>
            <p:cNvSpPr txBox="1"/>
            <p:nvPr/>
          </p:nvSpPr>
          <p:spPr>
            <a:xfrm>
              <a:off x="1431222" y="536733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Oni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4426666" y="1015490"/>
            <a:ext cx="4128361" cy="4651885"/>
            <a:chOff x="4407690" y="972603"/>
            <a:chExt cx="4128361" cy="4651885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77" name="TextBox 76"/>
            <p:cNvSpPr txBox="1"/>
            <p:nvPr/>
          </p:nvSpPr>
          <p:spPr>
            <a:xfrm>
              <a:off x="5300450" y="5101268"/>
              <a:ext cx="2097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odkurzam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78" name="Рисунок 7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916" y="944900"/>
            <a:ext cx="1520843" cy="5059556"/>
          </a:xfrm>
          <a:prstGeom prst="rect">
            <a:avLst/>
          </a:prstGeom>
        </p:spPr>
      </p:pic>
      <p:grpSp>
        <p:nvGrpSpPr>
          <p:cNvPr id="79" name="Группа 78"/>
          <p:cNvGrpSpPr/>
          <p:nvPr/>
        </p:nvGrpSpPr>
        <p:grpSpPr>
          <a:xfrm>
            <a:off x="4447694" y="1023628"/>
            <a:ext cx="4128361" cy="4681608"/>
            <a:chOff x="4407690" y="972603"/>
            <a:chExt cx="4128361" cy="4681608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1" name="TextBox 80"/>
            <p:cNvSpPr txBox="1"/>
            <p:nvPr/>
          </p:nvSpPr>
          <p:spPr>
            <a:xfrm>
              <a:off x="5316608" y="5130991"/>
              <a:ext cx="21579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odkurzasz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19D64AF-CC93-F26D-EF8B-4893C16A85F2}"/>
              </a:ext>
            </a:extLst>
          </p:cNvPr>
          <p:cNvGrpSpPr/>
          <p:nvPr/>
        </p:nvGrpSpPr>
        <p:grpSpPr>
          <a:xfrm>
            <a:off x="1568913" y="1153470"/>
            <a:ext cx="1415281" cy="4576435"/>
            <a:chOff x="1126740" y="1362075"/>
            <a:chExt cx="1415281" cy="4576435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5DE18C77-FA2E-8C89-C8F8-21C874324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86E80B-48EB-1384-E362-EE164DE4E99C}"/>
                </a:ext>
              </a:extLst>
            </p:cNvPr>
            <p:cNvSpPr txBox="1"/>
            <p:nvPr/>
          </p:nvSpPr>
          <p:spPr>
            <a:xfrm>
              <a:off x="1418240" y="5415290"/>
              <a:ext cx="657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Ty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4462312" y="1026583"/>
            <a:ext cx="4128361" cy="4575326"/>
            <a:chOff x="4407690" y="972603"/>
            <a:chExt cx="4128361" cy="4575326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5434597" y="5024709"/>
              <a:ext cx="1737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6CBD9CEB-EA79-6D40-82DF-2C8F9DF331DB}"/>
              </a:ext>
            </a:extLst>
          </p:cNvPr>
          <p:cNvGrpSpPr/>
          <p:nvPr/>
        </p:nvGrpSpPr>
        <p:grpSpPr>
          <a:xfrm>
            <a:off x="1194767" y="716000"/>
            <a:ext cx="1599430" cy="4867274"/>
            <a:chOff x="1028884" y="1071236"/>
            <a:chExt cx="1599430" cy="4867274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EE900593-F813-FB82-E9A9-3CAF4B4112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432247BA-38B5-469D-2350-BB2AC7C886FB}"/>
                </a:ext>
              </a:extLst>
            </p:cNvPr>
            <p:cNvSpPr txBox="1"/>
            <p:nvPr/>
          </p:nvSpPr>
          <p:spPr>
            <a:xfrm>
              <a:off x="1418240" y="541529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4447694" y="1049917"/>
            <a:ext cx="4128361" cy="4540579"/>
            <a:chOff x="4407690" y="972603"/>
            <a:chExt cx="4128361" cy="4540579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89" name="TextBox 88"/>
            <p:cNvSpPr txBox="1"/>
            <p:nvPr/>
          </p:nvSpPr>
          <p:spPr>
            <a:xfrm>
              <a:off x="5641074" y="4989962"/>
              <a:ext cx="17379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59A5876A-9A80-0071-AE86-C82E5E2B6F45}"/>
              </a:ext>
            </a:extLst>
          </p:cNvPr>
          <p:cNvGrpSpPr/>
          <p:nvPr/>
        </p:nvGrpSpPr>
        <p:grpSpPr>
          <a:xfrm>
            <a:off x="1464029" y="967584"/>
            <a:ext cx="2379345" cy="4576435"/>
            <a:chOff x="594827" y="1314124"/>
            <a:chExt cx="2379345" cy="4576435"/>
          </a:xfrm>
        </p:grpSpPr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C61F91B9-445D-83EE-70E1-20204D1182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0B66F6CB-A9F4-F93C-814A-CEB52E3B4E50}"/>
                </a:ext>
              </a:extLst>
            </p:cNvPr>
            <p:cNvSpPr txBox="1"/>
            <p:nvPr/>
          </p:nvSpPr>
          <p:spPr>
            <a:xfrm>
              <a:off x="1252943" y="5367339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Ona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4820330" y="998020"/>
            <a:ext cx="4128361" cy="4664353"/>
            <a:chOff x="4407690" y="972603"/>
            <a:chExt cx="4128361" cy="4664353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407690" y="972603"/>
              <a:ext cx="4128361" cy="4128361"/>
            </a:xfrm>
            <a:prstGeom prst="rect">
              <a:avLst/>
            </a:prstGeom>
          </p:spPr>
        </p:pic>
        <p:sp>
          <p:nvSpPr>
            <p:cNvPr id="93" name="TextBox 92"/>
            <p:cNvSpPr txBox="1"/>
            <p:nvPr/>
          </p:nvSpPr>
          <p:spPr>
            <a:xfrm>
              <a:off x="5169126" y="5113736"/>
              <a:ext cx="20970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odkurzają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B56D781A-228F-F7C9-3B10-C2CBE16511CD}"/>
              </a:ext>
            </a:extLst>
          </p:cNvPr>
          <p:cNvGrpSpPr/>
          <p:nvPr/>
        </p:nvGrpSpPr>
        <p:grpSpPr>
          <a:xfrm>
            <a:off x="206457" y="977613"/>
            <a:ext cx="4578249" cy="4657682"/>
            <a:chOff x="-308994" y="1251927"/>
            <a:chExt cx="4578249" cy="4657682"/>
          </a:xfrm>
        </p:grpSpPr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7AC557F1-4FE4-3D83-F9E3-FDC4DBED39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B64201A-054E-3B57-285F-EB33795C07CE}"/>
                </a:ext>
              </a:extLst>
            </p:cNvPr>
            <p:cNvSpPr txBox="1"/>
            <p:nvPr/>
          </p:nvSpPr>
          <p:spPr>
            <a:xfrm>
              <a:off x="1710143" y="538638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Oni</a:t>
              </a: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4962728" y="1603517"/>
            <a:ext cx="3115126" cy="4023123"/>
            <a:chOff x="5069115" y="1814706"/>
            <a:chExt cx="3115126" cy="4023123"/>
          </a:xfrm>
        </p:grpSpPr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69115" y="1814706"/>
              <a:ext cx="3115126" cy="3115126"/>
            </a:xfrm>
            <a:prstGeom prst="rect">
              <a:avLst/>
            </a:prstGeom>
          </p:spPr>
        </p:pic>
        <p:sp>
          <p:nvSpPr>
            <p:cNvPr id="101" name="TextBox 100"/>
            <p:cNvSpPr txBox="1"/>
            <p:nvPr/>
          </p:nvSpPr>
          <p:spPr>
            <a:xfrm>
              <a:off x="6310125" y="5314609"/>
              <a:ext cx="902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jem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02" name="Рисунок 10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916" y="1028271"/>
            <a:ext cx="1414190" cy="4704742"/>
          </a:xfrm>
          <a:prstGeom prst="rect">
            <a:avLst/>
          </a:prstGeom>
        </p:spPr>
      </p:pic>
      <p:grpSp>
        <p:nvGrpSpPr>
          <p:cNvPr id="103" name="Группа 102"/>
          <p:cNvGrpSpPr/>
          <p:nvPr/>
        </p:nvGrpSpPr>
        <p:grpSpPr>
          <a:xfrm>
            <a:off x="4984511" y="1609480"/>
            <a:ext cx="3071738" cy="3981016"/>
            <a:chOff x="5098675" y="1822847"/>
            <a:chExt cx="3071738" cy="3981016"/>
          </a:xfrm>
        </p:grpSpPr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5098675" y="1822847"/>
              <a:ext cx="3071738" cy="3071738"/>
            </a:xfrm>
            <a:prstGeom prst="rect">
              <a:avLst/>
            </a:prstGeom>
          </p:spPr>
        </p:pic>
        <p:sp>
          <p:nvSpPr>
            <p:cNvPr id="105" name="TextBox 104"/>
            <p:cNvSpPr txBox="1"/>
            <p:nvPr/>
          </p:nvSpPr>
          <p:spPr>
            <a:xfrm>
              <a:off x="6140968" y="5280643"/>
              <a:ext cx="9637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jesz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DA0E9EF-B6A5-C5DD-0737-FA93D2BFB4FC}"/>
              </a:ext>
            </a:extLst>
          </p:cNvPr>
          <p:cNvGrpSpPr/>
          <p:nvPr/>
        </p:nvGrpSpPr>
        <p:grpSpPr>
          <a:xfrm>
            <a:off x="1557038" y="1139613"/>
            <a:ext cx="1415281" cy="4576435"/>
            <a:chOff x="1126740" y="1362075"/>
            <a:chExt cx="1415281" cy="4576435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DB4A2AB-E45B-8FDA-033F-36D5EE58A5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4453"/>
            <a:stretch>
              <a:fillRect/>
            </a:stretch>
          </p:blipFill>
          <p:spPr>
            <a:xfrm>
              <a:off x="1126740" y="1362075"/>
              <a:ext cx="1415281" cy="398145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FF1EABF-9BEA-7D78-4894-4A5970F43533}"/>
                </a:ext>
              </a:extLst>
            </p:cNvPr>
            <p:cNvSpPr txBox="1"/>
            <p:nvPr/>
          </p:nvSpPr>
          <p:spPr>
            <a:xfrm>
              <a:off x="1418240" y="5415290"/>
              <a:ext cx="657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Ty</a:t>
              </a:r>
            </a:p>
          </p:txBody>
        </p:sp>
      </p:grpSp>
      <p:grpSp>
        <p:nvGrpSpPr>
          <p:cNvPr id="107" name="Группа 106"/>
          <p:cNvGrpSpPr/>
          <p:nvPr/>
        </p:nvGrpSpPr>
        <p:grpSpPr>
          <a:xfrm>
            <a:off x="4997585" y="1610679"/>
            <a:ext cx="3081019" cy="3801967"/>
            <a:chOff x="4834840" y="1913906"/>
            <a:chExt cx="3081019" cy="3801967"/>
          </a:xfrm>
        </p:grpSpPr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09" name="TextBox 108"/>
            <p:cNvSpPr txBox="1"/>
            <p:nvPr/>
          </p:nvSpPr>
          <p:spPr>
            <a:xfrm>
              <a:off x="5960351" y="519265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je</a:t>
              </a:r>
            </a:p>
          </p:txBody>
        </p:sp>
      </p:grp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DE9F7490-8D3F-6797-7B50-066EE4F3C92E}"/>
              </a:ext>
            </a:extLst>
          </p:cNvPr>
          <p:cNvGrpSpPr/>
          <p:nvPr/>
        </p:nvGrpSpPr>
        <p:grpSpPr>
          <a:xfrm>
            <a:off x="1720759" y="795099"/>
            <a:ext cx="1599430" cy="4867274"/>
            <a:chOff x="1028884" y="1071236"/>
            <a:chExt cx="1599430" cy="4867274"/>
          </a:xfrm>
        </p:grpSpPr>
        <p:pic>
          <p:nvPicPr>
            <p:cNvPr id="131" name="Рисунок 130">
              <a:extLst>
                <a:ext uri="{FF2B5EF4-FFF2-40B4-BE49-F238E27FC236}">
                  <a16:creationId xmlns:a16="http://schemas.microsoft.com/office/drawing/2014/main" id="{60EBC260-F4CD-E6A4-05B0-89284653C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50" r="31350"/>
            <a:stretch>
              <a:fillRect/>
            </a:stretch>
          </p:blipFill>
          <p:spPr>
            <a:xfrm flipH="1">
              <a:off x="1028884" y="1071236"/>
              <a:ext cx="1599430" cy="4499496"/>
            </a:xfrm>
            <a:prstGeom prst="rect">
              <a:avLst/>
            </a:prstGeom>
          </p:spPr>
        </p:pic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C0BAC456-5B38-C64D-8D87-46A9D44AFFA3}"/>
                </a:ext>
              </a:extLst>
            </p:cNvPr>
            <p:cNvSpPr txBox="1"/>
            <p:nvPr/>
          </p:nvSpPr>
          <p:spPr>
            <a:xfrm>
              <a:off x="1418240" y="5415290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</a:t>
              </a:r>
            </a:p>
          </p:txBody>
        </p:sp>
      </p:grpSp>
      <p:grpSp>
        <p:nvGrpSpPr>
          <p:cNvPr id="111" name="Группа 110"/>
          <p:cNvGrpSpPr/>
          <p:nvPr/>
        </p:nvGrpSpPr>
        <p:grpSpPr>
          <a:xfrm>
            <a:off x="4972326" y="1603517"/>
            <a:ext cx="3081019" cy="3801967"/>
            <a:chOff x="4834840" y="1913906"/>
            <a:chExt cx="3081019" cy="3801967"/>
          </a:xfrm>
        </p:grpSpPr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34840" y="1913906"/>
              <a:ext cx="3081019" cy="3081019"/>
            </a:xfrm>
            <a:prstGeom prst="rect">
              <a:avLst/>
            </a:prstGeom>
          </p:spPr>
        </p:pic>
        <p:sp>
          <p:nvSpPr>
            <p:cNvPr id="113" name="TextBox 112"/>
            <p:cNvSpPr txBox="1"/>
            <p:nvPr/>
          </p:nvSpPr>
          <p:spPr>
            <a:xfrm>
              <a:off x="5960351" y="5192653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je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AAF5A70A-0A15-AF49-28FC-A307B625F9A6}"/>
              </a:ext>
            </a:extLst>
          </p:cNvPr>
          <p:cNvGrpSpPr/>
          <p:nvPr/>
        </p:nvGrpSpPr>
        <p:grpSpPr>
          <a:xfrm>
            <a:off x="1321906" y="1187730"/>
            <a:ext cx="2379345" cy="4576435"/>
            <a:chOff x="594827" y="1314124"/>
            <a:chExt cx="2379345" cy="4576435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A9B30123-3251-4801-1C35-D8A2E281B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42" r="15499"/>
            <a:stretch>
              <a:fillRect/>
            </a:stretch>
          </p:blipFill>
          <p:spPr>
            <a:xfrm flipH="1">
              <a:off x="594827" y="1314124"/>
              <a:ext cx="2379345" cy="3981450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8778B797-2A97-D3FB-63E1-AC0EA07B0481}"/>
                </a:ext>
              </a:extLst>
            </p:cNvPr>
            <p:cNvSpPr txBox="1"/>
            <p:nvPr/>
          </p:nvSpPr>
          <p:spPr>
            <a:xfrm>
              <a:off x="1276649" y="5367339"/>
              <a:ext cx="9621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Ona</a:t>
              </a:r>
            </a:p>
          </p:txBody>
        </p:sp>
      </p:grpSp>
      <p:grpSp>
        <p:nvGrpSpPr>
          <p:cNvPr id="115" name="Группа 114"/>
          <p:cNvGrpSpPr/>
          <p:nvPr/>
        </p:nvGrpSpPr>
        <p:grpSpPr>
          <a:xfrm>
            <a:off x="5097626" y="2040478"/>
            <a:ext cx="2717070" cy="3361756"/>
            <a:chOff x="4817725" y="2228154"/>
            <a:chExt cx="2717070" cy="3361756"/>
          </a:xfrm>
        </p:grpSpPr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 flipH="1">
              <a:off x="4817725" y="2228154"/>
              <a:ext cx="2717070" cy="2717070"/>
            </a:xfrm>
            <a:prstGeom prst="rect">
              <a:avLst/>
            </a:prstGeom>
          </p:spPr>
        </p:pic>
        <p:sp>
          <p:nvSpPr>
            <p:cNvPr id="117" name="TextBox 116"/>
            <p:cNvSpPr txBox="1"/>
            <p:nvPr/>
          </p:nvSpPr>
          <p:spPr>
            <a:xfrm>
              <a:off x="5592923" y="5066690"/>
              <a:ext cx="12218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latin typeface="Arial Black" panose="020B0A04020102020204" pitchFamily="34" charset="0"/>
                </a:rPr>
                <a:t>jedzą</a:t>
              </a:r>
              <a:endParaRPr lang="en-US" sz="2800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7E38F376-5C91-F3A7-FF30-F724EC49760C}"/>
              </a:ext>
            </a:extLst>
          </p:cNvPr>
          <p:cNvGrpSpPr/>
          <p:nvPr/>
        </p:nvGrpSpPr>
        <p:grpSpPr>
          <a:xfrm>
            <a:off x="201369" y="960022"/>
            <a:ext cx="4578249" cy="4562432"/>
            <a:chOff x="-308994" y="1251927"/>
            <a:chExt cx="4578249" cy="4562432"/>
          </a:xfrm>
        </p:grpSpPr>
        <p:pic>
          <p:nvPicPr>
            <p:cNvPr id="149" name="Рисунок 148">
              <a:extLst>
                <a:ext uri="{FF2B5EF4-FFF2-40B4-BE49-F238E27FC236}">
                  <a16:creationId xmlns:a16="http://schemas.microsoft.com/office/drawing/2014/main" id="{27FFF6F6-373F-3318-7ACE-A1307AB792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2" r="480"/>
            <a:stretch>
              <a:fillRect/>
            </a:stretch>
          </p:blipFill>
          <p:spPr>
            <a:xfrm flipH="1">
              <a:off x="-308994" y="1251927"/>
              <a:ext cx="4578249" cy="4065067"/>
            </a:xfrm>
            <a:prstGeom prst="rect">
              <a:avLst/>
            </a:prstGeom>
          </p:spPr>
        </p:pic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15A9040-BD5F-DE39-7C57-56A9AB673252}"/>
                </a:ext>
              </a:extLst>
            </p:cNvPr>
            <p:cNvSpPr txBox="1"/>
            <p:nvPr/>
          </p:nvSpPr>
          <p:spPr>
            <a:xfrm>
              <a:off x="1691093" y="5291139"/>
              <a:ext cx="84350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 Black" panose="020B0A04020102020204" pitchFamily="34" charset="0"/>
                </a:rPr>
                <a:t>Oni</a:t>
              </a:r>
            </a:p>
          </p:txBody>
        </p:sp>
      </p:grpSp>
      <p:pic>
        <p:nvPicPr>
          <p:cNvPr id="124" name="Рисунок 1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337" y="1552070"/>
            <a:ext cx="3628571" cy="36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750"/>
                            </p:stCondLst>
                            <p:childTnLst>
                              <p:par>
                                <p:cTn id="3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1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94D29E-5D63-4F23-AAFB-04834D487FF8}"/>
</file>

<file path=customXml/itemProps2.xml><?xml version="1.0" encoding="utf-8"?>
<ds:datastoreItem xmlns:ds="http://schemas.openxmlformats.org/officeDocument/2006/customXml" ds:itemID="{53B53ED7-1414-4EF7-BEB8-4BE12C4FCE51}"/>
</file>

<file path=customXml/itemProps3.xml><?xml version="1.0" encoding="utf-8"?>
<ds:datastoreItem xmlns:ds="http://schemas.openxmlformats.org/officeDocument/2006/customXml" ds:itemID="{7B2E62D8-DF96-41E1-83BB-8650F5540115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37</Words>
  <Application>Microsoft Office PowerPoint</Application>
  <PresentationFormat>Широкоэкранный</PresentationFormat>
  <Paragraphs>37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2024-05-16T06:13:00Z</dcterms:created>
  <dcterms:modified xsi:type="dcterms:W3CDTF">2025-07-12T11:19:00Z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E75443A523974699B96436C775097C0D_12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