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BD"/>
    <a:srgbClr val="BDE9AD"/>
    <a:srgbClr val="A2D8F0"/>
    <a:srgbClr val="F1CBEC"/>
    <a:srgbClr val="224519"/>
    <a:srgbClr val="F39595"/>
    <a:srgbClr val="EC5E5E"/>
    <a:srgbClr val="FFF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912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0DF23-7E82-A190-59B8-69F2C95FBB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76F012-22E6-9DE6-0B71-B31870D837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65CE3F-4E87-8B59-A00F-38271B4A8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B6C005-71D7-9A4A-6438-9CC806C97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5A40BA-8DD0-6BB9-0EFA-4D83ACD8E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2807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0D9D25-50A6-124B-285C-10E75FF4B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8656C2-BF2B-AFF7-5E86-421B2213B2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9ABB75-405A-A59D-A5D9-125E4CB30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3FDC10-F1A3-AAB1-562B-120D142C2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28C3B1-CD2B-E3E5-A9DB-6D3D28A70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22749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764128B-73CF-5F23-CB44-C7452D94EF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0459209-E96C-5292-F6FF-FC0E0A930F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A1076B-C8F4-02F8-4060-F7E5FF0FB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A79BA6-6505-205E-AB1C-09AF8E157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F7EA64-5CEB-1009-4A0C-E31EFE2BE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99582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4AC67D-9BF2-8BC7-8755-624942AA8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A84BE5-D3E9-5011-ADC0-D3BFBD512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F4D787-E20D-F2DD-AE54-8E61FCABC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3B0AB8-E9D3-F090-49C5-1C92B305C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DBF471-9969-DB33-98F2-4066B0394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446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9A662E-78F5-972F-22CA-A295A48E4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958C81-5209-EE3D-A6AA-147636226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C67049-B27E-3044-57FE-758E8F508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C0AF14-AFF7-3866-342A-8D0417538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1F643D-B597-3C4C-FD34-D908D6B1F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99501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D4A574-E03A-F313-FB38-3176E1EC8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99C006-82E4-A637-4F1E-AC2C56617A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E4CA999-891E-58EE-E922-2BCF099E0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9AB852-9EC0-4960-3BA2-4DB610111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A0F0BA-6561-2232-1AFA-03658E56B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923C4A-2F5A-16E0-B8F4-D192599F9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8739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05D6F-6A30-A12E-3F41-460F8EAF6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6BB418-675C-9875-8696-4C1E5F07F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EC125B3-902C-D3D3-A035-BE5770408E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DB6AB17-3CB7-056F-5093-9128177ED9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1C98512-9D46-88D3-84BA-E4ABE86C24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2D3C638-C613-8C3E-AE64-4CD456311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34E10B2-6CDE-ADAA-F42D-00098EB4A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1AA0C9E-418B-2511-D295-107D56C06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96806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7B2588-8F14-AD57-D0E6-02BCF1B3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D56563-BFF1-5385-6C88-BFE18A834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2893430-0CE6-B665-BD4B-CB7A61E84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D8EDFF8-75F4-6271-51F5-F6FA2A8E0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64934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EE2D0A0-090F-3185-2837-7A0B42BCD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899E587-A2F7-6527-A95A-6B51213C4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4796DE2-8373-2281-A5D0-7F3EDF23B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77935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2195ED-D783-AE6B-372D-37AF4765E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2CB37E-1CB2-0203-91D2-E39BA11E9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0A626B-1395-2F14-B424-C152EF5E4F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5E1816-8980-5EB4-039A-5988C3A86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4C9269-86FC-9CFA-1FD3-4408605F2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F28719-9B86-EDCE-DFED-5C4D2A45F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2261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FEAEE4-F5B5-2012-423E-26B51E4F8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34C9F3-AA1C-8E22-C258-34B76EA0D5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C063E8-686F-150F-A54F-BD31860934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DDF037-97FB-62B8-4D90-F70ACB729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985A19-FD48-BF0F-5EC7-E7B2D693D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D7BC9D-3328-E219-CF0A-731FD4FB5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90247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651820-FFE5-CDB2-42F8-FF8EF5EAA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B30CF3-44A9-162B-1B24-954A653B9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D8D2BF-D9C9-0986-6EAD-74BDAB385C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0F3CC0-7067-4A66-66F1-89CE83369E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88B53B-48F8-3B83-2C7C-CBEA2C0960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91887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3525A1-DFB2-FBF6-C4CE-50717C73B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/>
        </p:blipFill>
        <p:spPr>
          <a:xfrm>
            <a:off x="-1" y="0"/>
            <a:ext cx="12188757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B248EE-9CDE-8678-5586-ADD7D11FFF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668" y="3932323"/>
            <a:ext cx="2691789" cy="2691789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8A136AF3-EC42-9285-B3E3-80CAC76AC6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35" name="Равнобедренный треугольник 34">
            <a:extLst>
              <a:ext uri="{FF2B5EF4-FFF2-40B4-BE49-F238E27FC236}">
                <a16:creationId xmlns:a16="http://schemas.microsoft.com/office/drawing/2014/main" id="{3AB0FC87-BE21-7723-AE3D-53ED44FCB9D1}"/>
              </a:ext>
            </a:extLst>
          </p:cNvPr>
          <p:cNvSpPr/>
          <p:nvPr/>
        </p:nvSpPr>
        <p:spPr>
          <a:xfrm>
            <a:off x="464757" y="525282"/>
            <a:ext cx="2372059" cy="2044878"/>
          </a:xfrm>
          <a:prstGeom prst="triangle">
            <a:avLst/>
          </a:prstGeom>
          <a:solidFill>
            <a:srgbClr val="A2D8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2" name="Равнобедренный треугольник 51">
            <a:extLst>
              <a:ext uri="{FF2B5EF4-FFF2-40B4-BE49-F238E27FC236}">
                <a16:creationId xmlns:a16="http://schemas.microsoft.com/office/drawing/2014/main" id="{7AAFBC5D-25CB-96C3-157D-E70F542DE47C}"/>
              </a:ext>
            </a:extLst>
          </p:cNvPr>
          <p:cNvSpPr/>
          <p:nvPr/>
        </p:nvSpPr>
        <p:spPr>
          <a:xfrm>
            <a:off x="3565941" y="525282"/>
            <a:ext cx="2372059" cy="2044878"/>
          </a:xfrm>
          <a:prstGeom prst="triangle">
            <a:avLst/>
          </a:prstGeom>
          <a:solidFill>
            <a:srgbClr val="F1CBE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3" name="Равнобедренный треугольник 52">
            <a:extLst>
              <a:ext uri="{FF2B5EF4-FFF2-40B4-BE49-F238E27FC236}">
                <a16:creationId xmlns:a16="http://schemas.microsoft.com/office/drawing/2014/main" id="{41EC80E9-7164-8CD9-1F43-EB408C84CD91}"/>
              </a:ext>
            </a:extLst>
          </p:cNvPr>
          <p:cNvSpPr/>
          <p:nvPr/>
        </p:nvSpPr>
        <p:spPr>
          <a:xfrm>
            <a:off x="6618892" y="525282"/>
            <a:ext cx="2372059" cy="204487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5" name="Равнобедренный треугольник 54">
            <a:extLst>
              <a:ext uri="{FF2B5EF4-FFF2-40B4-BE49-F238E27FC236}">
                <a16:creationId xmlns:a16="http://schemas.microsoft.com/office/drawing/2014/main" id="{043368D5-9AA8-51EE-EE90-F599DB79D556}"/>
              </a:ext>
            </a:extLst>
          </p:cNvPr>
          <p:cNvSpPr/>
          <p:nvPr/>
        </p:nvSpPr>
        <p:spPr>
          <a:xfrm>
            <a:off x="505074" y="3487056"/>
            <a:ext cx="2372059" cy="2044878"/>
          </a:xfrm>
          <a:prstGeom prst="triangle">
            <a:avLst/>
          </a:prstGeom>
          <a:solidFill>
            <a:srgbClr val="BDE9A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6" name="Равнобедренный треугольник 55">
            <a:extLst>
              <a:ext uri="{FF2B5EF4-FFF2-40B4-BE49-F238E27FC236}">
                <a16:creationId xmlns:a16="http://schemas.microsoft.com/office/drawing/2014/main" id="{A61D638F-2F4B-05B8-8EEE-8B0ABFC2C75C}"/>
              </a:ext>
            </a:extLst>
          </p:cNvPr>
          <p:cNvSpPr/>
          <p:nvPr/>
        </p:nvSpPr>
        <p:spPr>
          <a:xfrm>
            <a:off x="3606258" y="3487056"/>
            <a:ext cx="2372059" cy="2044878"/>
          </a:xfrm>
          <a:prstGeom prst="triangle">
            <a:avLst/>
          </a:prstGeom>
          <a:solidFill>
            <a:srgbClr val="FFFCB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7" name="Равнобедренный треугольник 56">
            <a:extLst>
              <a:ext uri="{FF2B5EF4-FFF2-40B4-BE49-F238E27FC236}">
                <a16:creationId xmlns:a16="http://schemas.microsoft.com/office/drawing/2014/main" id="{656FACBC-2805-CD35-62C1-7CA1F3D0A65E}"/>
              </a:ext>
            </a:extLst>
          </p:cNvPr>
          <p:cNvSpPr/>
          <p:nvPr/>
        </p:nvSpPr>
        <p:spPr>
          <a:xfrm>
            <a:off x="6659209" y="3487056"/>
            <a:ext cx="2372059" cy="2044878"/>
          </a:xfrm>
          <a:prstGeom prst="triangle">
            <a:avLst/>
          </a:prstGeom>
          <a:solidFill>
            <a:srgbClr val="F3959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9F376DA6-51D2-6438-DF99-65D07AD22C99}"/>
              </a:ext>
            </a:extLst>
          </p:cNvPr>
          <p:cNvSpPr/>
          <p:nvPr/>
        </p:nvSpPr>
        <p:spPr>
          <a:xfrm>
            <a:off x="1522433" y="396929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49231378-9561-5920-C776-968730994570}"/>
              </a:ext>
            </a:extLst>
          </p:cNvPr>
          <p:cNvSpPr/>
          <p:nvPr/>
        </p:nvSpPr>
        <p:spPr>
          <a:xfrm>
            <a:off x="336404" y="2441807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9D3D24E7-5E7F-9A34-0881-EDB6AE0B7857}"/>
              </a:ext>
            </a:extLst>
          </p:cNvPr>
          <p:cNvSpPr/>
          <p:nvPr/>
        </p:nvSpPr>
        <p:spPr>
          <a:xfrm>
            <a:off x="2708463" y="2441807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A588993A-8F4D-F28C-7365-937F62C3D2A7}"/>
              </a:ext>
            </a:extLst>
          </p:cNvPr>
          <p:cNvSpPr/>
          <p:nvPr/>
        </p:nvSpPr>
        <p:spPr>
          <a:xfrm>
            <a:off x="4627772" y="396929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646E09E1-776B-D3F9-96CF-54C6CD2BC19E}"/>
              </a:ext>
            </a:extLst>
          </p:cNvPr>
          <p:cNvSpPr/>
          <p:nvPr/>
        </p:nvSpPr>
        <p:spPr>
          <a:xfrm>
            <a:off x="3441743" y="2441807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id="{3EF91159-0C0E-57B9-432E-FCB92287D364}"/>
              </a:ext>
            </a:extLst>
          </p:cNvPr>
          <p:cNvSpPr/>
          <p:nvPr/>
        </p:nvSpPr>
        <p:spPr>
          <a:xfrm>
            <a:off x="5813802" y="2441807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id="{B65430CB-5B21-D6EE-FB85-C59C1BB6DBB5}"/>
              </a:ext>
            </a:extLst>
          </p:cNvPr>
          <p:cNvSpPr/>
          <p:nvPr/>
        </p:nvSpPr>
        <p:spPr>
          <a:xfrm>
            <a:off x="7672004" y="365058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5F7B2A42-3CC6-4773-CC5E-570B7D3746DC}"/>
              </a:ext>
            </a:extLst>
          </p:cNvPr>
          <p:cNvSpPr/>
          <p:nvPr/>
        </p:nvSpPr>
        <p:spPr>
          <a:xfrm>
            <a:off x="6485975" y="2409936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id="{86BFB3EF-DC02-402E-3F3E-8AF04D3FF015}"/>
              </a:ext>
            </a:extLst>
          </p:cNvPr>
          <p:cNvSpPr/>
          <p:nvPr/>
        </p:nvSpPr>
        <p:spPr>
          <a:xfrm>
            <a:off x="8858034" y="2409936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id="{53F8D32B-C3C6-E40E-8A98-9E773E8A420B}"/>
              </a:ext>
            </a:extLst>
          </p:cNvPr>
          <p:cNvSpPr/>
          <p:nvPr/>
        </p:nvSpPr>
        <p:spPr>
          <a:xfrm>
            <a:off x="1565061" y="3325366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id="{C62F27D0-F9E7-D3D4-65EF-5E16DBF1E4E2}"/>
              </a:ext>
            </a:extLst>
          </p:cNvPr>
          <p:cNvSpPr/>
          <p:nvPr/>
        </p:nvSpPr>
        <p:spPr>
          <a:xfrm>
            <a:off x="379032" y="5370244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9" name="Овал 68">
            <a:extLst>
              <a:ext uri="{FF2B5EF4-FFF2-40B4-BE49-F238E27FC236}">
                <a16:creationId xmlns:a16="http://schemas.microsoft.com/office/drawing/2014/main" id="{A95C95BA-074B-C50D-6A65-5B9B65F97EEC}"/>
              </a:ext>
            </a:extLst>
          </p:cNvPr>
          <p:cNvSpPr/>
          <p:nvPr/>
        </p:nvSpPr>
        <p:spPr>
          <a:xfrm>
            <a:off x="2751091" y="5370244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0" name="Овал 69">
            <a:extLst>
              <a:ext uri="{FF2B5EF4-FFF2-40B4-BE49-F238E27FC236}">
                <a16:creationId xmlns:a16="http://schemas.microsoft.com/office/drawing/2014/main" id="{50A0ACD3-6149-BFC8-28B2-EDCDC6751C7C}"/>
              </a:ext>
            </a:extLst>
          </p:cNvPr>
          <p:cNvSpPr/>
          <p:nvPr/>
        </p:nvSpPr>
        <p:spPr>
          <a:xfrm>
            <a:off x="4653264" y="3325366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1" name="Овал 70">
            <a:extLst>
              <a:ext uri="{FF2B5EF4-FFF2-40B4-BE49-F238E27FC236}">
                <a16:creationId xmlns:a16="http://schemas.microsoft.com/office/drawing/2014/main" id="{1668185C-86E3-E4F9-270E-8F7D35CB1B3B}"/>
              </a:ext>
            </a:extLst>
          </p:cNvPr>
          <p:cNvSpPr/>
          <p:nvPr/>
        </p:nvSpPr>
        <p:spPr>
          <a:xfrm>
            <a:off x="3467235" y="5370244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7351B527-975F-CA71-67F4-F646CCA8B2B7}"/>
              </a:ext>
            </a:extLst>
          </p:cNvPr>
          <p:cNvSpPr/>
          <p:nvPr/>
        </p:nvSpPr>
        <p:spPr>
          <a:xfrm>
            <a:off x="5839294" y="5370244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DD48A4E2-4731-A666-BEF0-964F822440DC}"/>
              </a:ext>
            </a:extLst>
          </p:cNvPr>
          <p:cNvSpPr/>
          <p:nvPr/>
        </p:nvSpPr>
        <p:spPr>
          <a:xfrm>
            <a:off x="7709450" y="3358703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76B18491-83E2-5EEE-8B7E-FD8FC0EB84FE}"/>
              </a:ext>
            </a:extLst>
          </p:cNvPr>
          <p:cNvSpPr/>
          <p:nvPr/>
        </p:nvSpPr>
        <p:spPr>
          <a:xfrm>
            <a:off x="6517071" y="5403581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1969F75B-EE56-8CC5-60BF-5CC1E1AB5261}"/>
              </a:ext>
            </a:extLst>
          </p:cNvPr>
          <p:cNvSpPr/>
          <p:nvPr/>
        </p:nvSpPr>
        <p:spPr>
          <a:xfrm>
            <a:off x="8889130" y="5403581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9" name="Рисунок 28" descr="Изображение выглядит как мебель, кровать, постельные принадлежности, спальная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F591611-C85F-23B5-6A41-6B87B9B01E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249" y="1442178"/>
            <a:ext cx="1556545" cy="1167409"/>
          </a:xfrm>
          <a:prstGeom prst="rect">
            <a:avLst/>
          </a:prstGeom>
        </p:spPr>
      </p:pic>
      <p:pic>
        <p:nvPicPr>
          <p:cNvPr id="3" name="Рисунок 2" descr="Изображение выглядит как Кухонная утварь, посуда, ложка, столовое сереб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07A7D6-0377-E506-A02F-097FFC5B0B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453" y="983797"/>
            <a:ext cx="1675582" cy="167558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аксессуар, зрелище, очки, защитные очк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5F0F4AF-0C9A-638E-C5B1-87928743CB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26" y="1175249"/>
            <a:ext cx="1509031" cy="1509031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кран, Сантехнический прибор, раковина, гидра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F051E23-671E-6623-0855-93FCC0ECCD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786" y="3990380"/>
            <a:ext cx="1387564" cy="1387564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ключ, металлоиздел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830A55A-F80C-CFB7-26C8-4D624C036F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451" y="3990380"/>
            <a:ext cx="1454328" cy="1454328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инструмент, ножниц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E358116-92CD-D88C-B0E1-F35D366AFE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79" y="4115809"/>
            <a:ext cx="1328899" cy="1328899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7248FAC3-A1D8-05ED-9BAE-5B4F7469807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4187" y="119758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15913E62-4F88-0538-885A-57E4811A23E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58" y="215689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52A1DE4-1878-336C-8603-AC83B8E7A0B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4537" y="217356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F500A0B3-83E6-62F9-7831-FF2099F2D15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5371" y="114778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8F547ECC-43DF-55C7-649A-00787AABB5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69342" y="216365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FA162DEC-C69D-1D59-3680-C5C57C66E3D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3326" y="2151214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0A8C6BAF-3C45-3F32-D424-3AEE61E620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3758" y="89829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805A1399-8C48-19CF-121B-6831821BB18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8246" y="2118458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F23FE2A0-7B05-2A15-7E57-50553DC0A7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82526" y="2117876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ECB8003A-8458-4660-CD2E-7078EDE7EA5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3286" y="3047553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4784EFAB-5FBE-B283-B177-B38F7845035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774" y="5095232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2A0F40C3-7026-0216-21E6-CA9759E3709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2054" y="509465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EEFEE516-98AE-6CB3-7084-AB9A00A51CB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3369" y="3027768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DE27100A-2CDE-0021-EB96-9D0AD407DA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8805" y="5075447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9048DF86-039D-49D3-87EF-015B9A5C30B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6900" y="5074865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88D0F143-AB85-D98D-F5D1-4AD48CF73FD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7636" y="308056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6CFD8B2A-244B-81D5-F487-18E662B667C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3072" y="5128239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821E7E0E-B958-C1FE-F405-B125DA8E220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31167" y="5127657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64255F-A02B-31A9-E24D-E3423FB2755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602253" y="830878"/>
            <a:ext cx="4453105" cy="426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7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0B868D6-DD50-4766-8DA4-0EDA270DE7F2}"/>
</file>

<file path=customXml/itemProps2.xml><?xml version="1.0" encoding="utf-8"?>
<ds:datastoreItem xmlns:ds="http://schemas.openxmlformats.org/officeDocument/2006/customXml" ds:itemID="{D9266541-A06B-41A4-9940-864B78988F00}"/>
</file>

<file path=customXml/itemProps3.xml><?xml version="1.0" encoding="utf-8"?>
<ds:datastoreItem xmlns:ds="http://schemas.openxmlformats.org/officeDocument/2006/customXml" ds:itemID="{43A8BDE1-7142-44EC-8920-76C103051609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6</cp:revision>
  <dcterms:created xsi:type="dcterms:W3CDTF">2025-02-13T20:27:33Z</dcterms:created>
  <dcterms:modified xsi:type="dcterms:W3CDTF">2025-02-24T10:34:47Z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