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753475" y="1973580"/>
            <a:ext cx="3332480" cy="333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2024-05-06T07:51:00Z</dcterms:created>
  <dcterms:modified xsi:type="dcterms:W3CDTF">2024-11-11T16:18:55Z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