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0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tags" Target="../tags/tag2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723157" y="131059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" b="8391"/>
          <a:stretch>
            <a:fillRect/>
          </a:stretch>
        </p:blipFill>
        <p:spPr>
          <a:xfrm>
            <a:off x="1191965" y="508003"/>
            <a:ext cx="1765808" cy="149214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" t="15403" r="1405" b="10554"/>
          <a:stretch>
            <a:fillRect/>
          </a:stretch>
        </p:blipFill>
        <p:spPr>
          <a:xfrm flipH="1">
            <a:off x="2846801" y="643836"/>
            <a:ext cx="1715260" cy="130675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8" t="11147" r="5896" b="14779"/>
          <a:stretch>
            <a:fillRect/>
          </a:stretch>
        </p:blipFill>
        <p:spPr>
          <a:xfrm>
            <a:off x="5959137" y="554166"/>
            <a:ext cx="1715260" cy="13964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05686" y="508003"/>
            <a:ext cx="1626519" cy="1626519"/>
          </a:xfrm>
          <a:prstGeom prst="rect">
            <a:avLst/>
          </a:prstGeom>
        </p:spPr>
      </p:pic>
      <p:sp>
        <p:nvSpPr>
          <p:cNvPr id="7" name="Прямокутник: округлені кути 6"/>
          <p:cNvSpPr/>
          <p:nvPr/>
        </p:nvSpPr>
        <p:spPr>
          <a:xfrm>
            <a:off x="723157" y="2323423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723157" y="4497961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" t="8317" r="4549" b="9623"/>
          <a:stretch>
            <a:fillRect/>
          </a:stretch>
        </p:blipFill>
        <p:spPr>
          <a:xfrm>
            <a:off x="4497205" y="503333"/>
            <a:ext cx="1700565" cy="154603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1" b="7731"/>
          <a:stretch>
            <a:fillRect/>
          </a:stretch>
        </p:blipFill>
        <p:spPr>
          <a:xfrm>
            <a:off x="1103243" y="2673627"/>
            <a:ext cx="1644091" cy="138987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3" b="9473"/>
          <a:stretch>
            <a:fillRect/>
          </a:stretch>
        </p:blipFill>
        <p:spPr>
          <a:xfrm>
            <a:off x="2559432" y="2718073"/>
            <a:ext cx="1714766" cy="138987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4" b="22262"/>
          <a:stretch>
            <a:fillRect/>
          </a:stretch>
        </p:blipFill>
        <p:spPr>
          <a:xfrm>
            <a:off x="4035481" y="2877183"/>
            <a:ext cx="2073106" cy="118631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8" t="6014" r="7738" b="11176"/>
          <a:stretch>
            <a:fillRect/>
          </a:stretch>
        </p:blipFill>
        <p:spPr>
          <a:xfrm>
            <a:off x="6165520" y="2487941"/>
            <a:ext cx="1735352" cy="170015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2" b="6132"/>
          <a:stretch>
            <a:fillRect/>
          </a:stretch>
        </p:blipFill>
        <p:spPr>
          <a:xfrm>
            <a:off x="7900872" y="2718073"/>
            <a:ext cx="1480510" cy="1298935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7" b="4977"/>
          <a:stretch>
            <a:fillRect/>
          </a:stretch>
        </p:blipFill>
        <p:spPr>
          <a:xfrm>
            <a:off x="983973" y="4660330"/>
            <a:ext cx="1974110" cy="177761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1" b="10271"/>
          <a:stretch>
            <a:fillRect/>
          </a:stretch>
        </p:blipFill>
        <p:spPr>
          <a:xfrm>
            <a:off x="2999360" y="4870119"/>
            <a:ext cx="1804474" cy="143381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5" t="6904" r="6903" b="6904"/>
          <a:stretch>
            <a:fillRect/>
          </a:stretch>
        </p:blipFill>
        <p:spPr>
          <a:xfrm>
            <a:off x="4756897" y="4937715"/>
            <a:ext cx="1370227" cy="142492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2" b="30146"/>
          <a:stretch>
            <a:fillRect/>
          </a:stretch>
        </p:blipFill>
        <p:spPr>
          <a:xfrm rot="21227162">
            <a:off x="6013413" y="4996972"/>
            <a:ext cx="2406293" cy="1149507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3" t="17104" r="6033" b="12766"/>
          <a:stretch>
            <a:fillRect/>
          </a:stretch>
        </p:blipFill>
        <p:spPr>
          <a:xfrm>
            <a:off x="7915475" y="5022986"/>
            <a:ext cx="1414496" cy="1128079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141" y="1498102"/>
            <a:ext cx="3870648" cy="394447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57" y="131059"/>
            <a:ext cx="794341" cy="809492"/>
          </a:xfrm>
          <a:prstGeom prst="rect">
            <a:avLst/>
          </a:prstGeom>
        </p:spPr>
      </p:pic>
      <p:pic>
        <p:nvPicPr>
          <p:cNvPr id="3" name="Picture 2" descr="Без назви-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9522460" y="2134235"/>
            <a:ext cx="2613025" cy="261302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0427970" y="6438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D0E457C-7CB1-4D5D-A911-D4BFCC2642E3}"/>
</file>

<file path=customXml/itemProps2.xml><?xml version="1.0" encoding="utf-8"?>
<ds:datastoreItem xmlns:ds="http://schemas.openxmlformats.org/officeDocument/2006/customXml" ds:itemID="{E6D2B798-7F09-420F-8725-0DC8A8D1C628}"/>
</file>

<file path=customXml/itemProps3.xml><?xml version="1.0" encoding="utf-8"?>
<ds:datastoreItem xmlns:ds="http://schemas.openxmlformats.org/officeDocument/2006/customXml" ds:itemID="{8CBDCE06-DACA-4A03-A231-B71FB4DB476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15</cp:revision>
  <dcterms:created xsi:type="dcterms:W3CDTF">2024-04-13T10:22:00Z</dcterms:created>
  <dcterms:modified xsi:type="dcterms:W3CDTF">2024-11-13T11:55:12Z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EA1E7AB8674B462795C393D4787E1CAA_12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