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850" y="17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09.06.2025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09.06.2025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09.06.2025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09.06.2025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09.06.2025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09.06.2025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09.06.2025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09.06.2025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09.06.2025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09.06.2025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09.06.2025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09.06.2025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Sza, sza, sza kotka wstała z łóżka.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35961" y="968291"/>
            <a:ext cx="3036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Es, es, es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kotka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robi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fitness.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21046" y="81819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Szka, szka, szka kotka czyści uszka.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88578" y="818194"/>
            <a:ext cx="29709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Sza, sza, sza z szafy wyciąga ubrania.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27085" y="788417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Szka, szka, szka gotuje się na mleku kaszka.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991545" y="788417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Sy, sy, sy kotka chodzi do pierwszej klasy.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29553"/>
            <a:ext cx="2448490" cy="244849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839200" y="2818130"/>
            <a:ext cx="3395980" cy="3395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0E4BFF-75C8-48B8-8E11-E436E6368A3A}"/>
</file>

<file path=customXml/itemProps2.xml><?xml version="1.0" encoding="utf-8"?>
<ds:datastoreItem xmlns:ds="http://schemas.openxmlformats.org/officeDocument/2006/customXml" ds:itemID="{9556C3BA-250F-4B2C-A951-152A5BAA4052}"/>
</file>

<file path=customXml/itemProps3.xml><?xml version="1.0" encoding="utf-8"?>
<ds:datastoreItem xmlns:ds="http://schemas.openxmlformats.org/officeDocument/2006/customXml" ds:itemID="{927D37A3-1DA7-4BDE-A1EC-D59C0674BED4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60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18</cp:revision>
  <dcterms:created xsi:type="dcterms:W3CDTF">2024-05-01T19:11:00Z</dcterms:created>
  <dcterms:modified xsi:type="dcterms:W3CDTF">2025-06-09T13:18:24Z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