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 varScale="1">
        <p:scale>
          <a:sx n="76" d="100"/>
          <a:sy n="76" d="100"/>
        </p:scale>
        <p:origin x="1328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Изображение выглядит как растение, дерево, цветок, дом&#10;&#10;Автоматически созданное описание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9616" y="995656"/>
            <a:ext cx="7201851" cy="5269677"/>
          </a:xfrm>
          <a:prstGeom prst="roundRect">
            <a:avLst>
              <a:gd name="adj" fmla="val 11074"/>
            </a:avLst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9" name="Рисунок 28" descr="Изображение выглядит как графический дизайн, Графика, текст, графическая вставка&#10;&#10;Автоматически созданное описание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9740" y="48000"/>
            <a:ext cx="1032260" cy="95976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583170" y="2151380"/>
            <a:ext cx="4315460" cy="431546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1244" y="147370"/>
            <a:ext cx="1757208" cy="1775705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278" y="1059097"/>
            <a:ext cx="1824266" cy="1824266"/>
          </a:xfrm>
          <a:prstGeom prst="rect">
            <a:avLst/>
          </a:prstGeom>
        </p:spPr>
      </p:pic>
      <p:pic>
        <p:nvPicPr>
          <p:cNvPr id="10" name="Рисунок 9" descr="Изображение выглядит как картина, дизайн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2770" y="4350722"/>
            <a:ext cx="2057862" cy="2057862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еда, конфета, шоколад, кондитерские изделия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3329" y="2887817"/>
            <a:ext cx="1835077" cy="1835077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баклажан, фиолетовый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8894" y="2834590"/>
            <a:ext cx="1767650" cy="1806077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66651" y="1275933"/>
            <a:ext cx="1188766" cy="1453654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56571" y="1139070"/>
            <a:ext cx="1824266" cy="1824266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фрукт, клубника, Натуральные продукты, Клубника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8857" y="4695555"/>
            <a:ext cx="1557688" cy="1538355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искусство, Красочность, красный, дизайн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51171" y="3004202"/>
            <a:ext cx="1602308" cy="1602308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пчела, беспозвоночный, насекомое, Мембранокрылое насекомое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79973" y="4631610"/>
            <a:ext cx="1835077" cy="1835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7853EEF-4E43-46E3-B775-BAFB0C483684}"/>
</file>

<file path=customXml/itemProps2.xml><?xml version="1.0" encoding="utf-8"?>
<ds:datastoreItem xmlns:ds="http://schemas.openxmlformats.org/officeDocument/2006/customXml" ds:itemID="{A71275B3-EE17-44BA-9660-2C915D35AB09}"/>
</file>

<file path=customXml/itemProps3.xml><?xml version="1.0" encoding="utf-8"?>
<ds:datastoreItem xmlns:ds="http://schemas.openxmlformats.org/officeDocument/2006/customXml" ds:itemID="{650FCC0D-8B7C-44F9-B266-9DD1B9ED2C4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Calibri</vt:lpstr>
      <vt:lpstr>Microsoft YaHei</vt:lpstr>
      <vt:lpstr>Arial Unicode MS</vt:lpstr>
      <vt:lpstr>Aptos Display</vt:lpstr>
      <vt:lpstr>Segoe Print</vt:lpstr>
      <vt:lpstr>Aptos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yanag</cp:lastModifiedBy>
  <cp:revision>9</cp:revision>
  <dcterms:created xsi:type="dcterms:W3CDTF">2024-04-10T06:39:00Z</dcterms:created>
  <dcterms:modified xsi:type="dcterms:W3CDTF">2024-07-05T12:08:29Z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1CA95C85A52E4551B386B15C0EBD89E7_12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