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19122-7885-D110-8F8D-EC2AD0DA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B90284-D707-C14B-2CF8-6F80AF58A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BA361-442D-7B17-F754-89C3ED29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21150-AEEB-E2F0-668C-11A14F3C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2D7A7-017A-F013-AC9E-B5B3C05A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0620C-25E5-7FED-A3B9-F571BAE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F7769-AF7C-FB3A-34AC-FA25100D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61D97-D99F-2E8B-4D0A-E43FDD4A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AAEE7-C795-65E0-1F01-C94267C2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A1D2C-FE66-7740-0DF4-0D0ECB5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0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1778E2-0B30-C602-C3AE-177F680CA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C2D77-4A8D-CF55-93FD-EB87F7ED0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DC1E-FF6C-12F6-3B14-E0B6068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D6D83-7023-41E1-FBBB-1A48A6B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A3025-FA7E-50B8-3673-7CF4231E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7F4F3-CF31-A167-DBBC-EE0F4D6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8E5EF-7D2F-4538-0DF0-700C32204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ED7B54-3EEB-CEDA-0BEB-90DF17AD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D30E3-8643-3402-0B2C-2E0775E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6138D-38D1-3125-1B8E-B8E7969C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4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3E4F7-B881-BEFE-0E5E-841022A0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FB4F1-0339-518E-F716-C4E97774B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FD742-8FF3-5823-A86C-0476316C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CFFC2-2833-589E-59B7-6D83B271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0BFCE-E50A-C62A-8D6A-907B75A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7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AE5D-DD7F-FA41-0291-FC53191D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461A0-4959-D067-F3A3-72D9C0B67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FA9BD-EE0C-018A-973B-4C6625FB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CC446-FBBB-BB6F-481F-1F638B2B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A5BA47-0048-99A8-4103-B08052F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0EAB9-8A1F-72F0-DA7E-A3CFC882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062AF-1D59-F62A-EC6A-5814E65A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A6B67-8DA4-9B79-6878-FF38D6CB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A32C7-9095-9F8D-DE11-9D4F15F7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EC8778-0359-9D6B-88F6-8E69C4048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F3ADA9-627B-2702-4C1B-F40092953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4347C7-3E1A-07E8-6F66-013E1CC7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819E7C-10B2-6850-90A2-E48CDC85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8FF8A-EFFA-D073-1238-F893843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6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78D-1729-6962-52E5-45112094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064DA4-29D9-9351-060D-B868130E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EB177-AD6B-414A-A738-0519EBC7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104312-591C-1363-87BC-C875BFB0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CDB892-8138-4261-97F6-0C0A8570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C4D968-E089-F523-959E-7321C357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06291-DF5B-2655-700E-BD487CD1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3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DFBEE-B5E2-B8BA-717B-93CF5545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24E37-92D5-67EC-8D61-8E186671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00F67F-30D0-FB75-988A-69478D3F2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398F-A6C8-C98E-FF8A-A0EF0BFE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5D4990-AC8D-5E5C-8F8E-6757F4C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59D4E-84A0-2006-0DE8-84D39E62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4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F173B-1F00-A548-BD28-24723A8E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69B3A1-A27B-30A4-55E3-6E2E4AA0F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D5E4E-7474-4C9D-0764-00BC6EA2D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C7437-580A-0630-817B-A174D9CC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0AFC4-0293-A69F-EF1F-4DFDAB8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A4918-586E-808A-E81B-A91FB4D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6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D77C-6E7F-641F-4778-F503ACDE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39DA5-2014-E379-810E-F564F41B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40F9E-62FD-9A25-8B89-363B61784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E28E6-F3C5-6FED-A8D6-AEC5D870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BBD45-30A0-E88C-3F59-05A1AE874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EEF0-9661-13FF-D0CF-0CB38D22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2" y="-38401"/>
            <a:ext cx="12305343" cy="689640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54E83CB-8E96-1DC7-B1D7-275A02571E24}"/>
              </a:ext>
            </a:extLst>
          </p:cNvPr>
          <p:cNvGrpSpPr/>
          <p:nvPr/>
        </p:nvGrpSpPr>
        <p:grpSpPr>
          <a:xfrm>
            <a:off x="4842811" y="949939"/>
            <a:ext cx="4883577" cy="4762105"/>
            <a:chOff x="2679486" y="1561653"/>
            <a:chExt cx="4854625" cy="485462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56F829-1FB4-8517-6399-B87AF3DE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486" y="1561653"/>
              <a:ext cx="4854625" cy="485462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825C449-8D55-5C96-0824-EE801FFE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608191" flipH="1" flipV="1">
              <a:off x="4576070" y="2775042"/>
              <a:ext cx="1520630" cy="152063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470CEB-E9C7-6B6F-311D-C0509A1BC743}"/>
              </a:ext>
            </a:extLst>
          </p:cNvPr>
          <p:cNvGrpSpPr/>
          <p:nvPr/>
        </p:nvGrpSpPr>
        <p:grpSpPr>
          <a:xfrm>
            <a:off x="5204374" y="1233861"/>
            <a:ext cx="4547310" cy="4547310"/>
            <a:chOff x="3115437" y="2055331"/>
            <a:chExt cx="4547310" cy="454731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B61CDD-B3AE-4E2F-8B02-55C0C606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37" y="2055331"/>
              <a:ext cx="4547310" cy="45473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CA7933-65B0-0BBE-4D8C-6C30FA99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8185">
              <a:off x="4350223" y="2693777"/>
              <a:ext cx="2273226" cy="227322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48B4DA-E355-BA8B-7582-6B0C9A31DB17}"/>
              </a:ext>
            </a:extLst>
          </p:cNvPr>
          <p:cNvGrpSpPr/>
          <p:nvPr/>
        </p:nvGrpSpPr>
        <p:grpSpPr>
          <a:xfrm>
            <a:off x="4817515" y="804010"/>
            <a:ext cx="5007030" cy="5150312"/>
            <a:chOff x="2776527" y="1543994"/>
            <a:chExt cx="5248016" cy="5248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B6BE40E-36A6-C5ED-0B15-BAF307B9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76527" y="1543994"/>
              <a:ext cx="5248016" cy="524801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936C7F0-2EFF-1128-37DF-C4A41D93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0311">
              <a:off x="4580661" y="2652334"/>
              <a:ext cx="2009075" cy="2115554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2ACC020-E828-41F5-2E23-C947622F4A70}"/>
              </a:ext>
            </a:extLst>
          </p:cNvPr>
          <p:cNvGrpSpPr/>
          <p:nvPr/>
        </p:nvGrpSpPr>
        <p:grpSpPr>
          <a:xfrm>
            <a:off x="5227641" y="1045592"/>
            <a:ext cx="4541241" cy="4698639"/>
            <a:chOff x="3207002" y="1662936"/>
            <a:chExt cx="4823027" cy="482302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8231205-B9BD-09D2-0C31-564ECE6B2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002" y="1662936"/>
              <a:ext cx="4823027" cy="482302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E2D4343-2EF1-47A9-98B1-0740C4ED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5894">
              <a:off x="4481100" y="2369563"/>
              <a:ext cx="2572012" cy="25720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42FC0A4-C33A-FED1-7FBE-4FBE60B6B156}"/>
              </a:ext>
            </a:extLst>
          </p:cNvPr>
          <p:cNvGrpSpPr/>
          <p:nvPr/>
        </p:nvGrpSpPr>
        <p:grpSpPr>
          <a:xfrm>
            <a:off x="4777090" y="949939"/>
            <a:ext cx="5007030" cy="4946778"/>
            <a:chOff x="2397064" y="1245264"/>
            <a:chExt cx="5544787" cy="554478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ED415BF-48C9-A888-81ED-59CF44C6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064" y="1245264"/>
              <a:ext cx="5544787" cy="554478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7052798-5AEF-48F3-91CC-15328C58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54367">
              <a:off x="4302958" y="2852490"/>
              <a:ext cx="2064637" cy="154847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E645B64-F03C-0228-5C88-BD30B004496D}"/>
              </a:ext>
            </a:extLst>
          </p:cNvPr>
          <p:cNvGrpSpPr/>
          <p:nvPr/>
        </p:nvGrpSpPr>
        <p:grpSpPr>
          <a:xfrm>
            <a:off x="5253516" y="1087173"/>
            <a:ext cx="4313874" cy="4556769"/>
            <a:chOff x="3041652" y="1408168"/>
            <a:chExt cx="5281908" cy="5281908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8CB89B2-0F5A-8346-DC13-71CAEE61D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41652" y="1408168"/>
              <a:ext cx="5281908" cy="528190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E00B916-B8F0-C6FB-2EF5-29F256822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49959">
              <a:off x="4689953" y="2629124"/>
              <a:ext cx="1918166" cy="19181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B8811D-E7D8-3E8E-682A-6E3E440A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9F69AF-81E5-91F4-F0B6-DA2BADF18858}"/>
              </a:ext>
            </a:extLst>
          </p:cNvPr>
          <p:cNvGrpSpPr/>
          <p:nvPr/>
        </p:nvGrpSpPr>
        <p:grpSpPr>
          <a:xfrm>
            <a:off x="4842811" y="1045592"/>
            <a:ext cx="4927736" cy="4620033"/>
            <a:chOff x="2736692" y="1399250"/>
            <a:chExt cx="5277438" cy="529393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6A9C108-7594-DF3B-0E62-133222A8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36692" y="1399250"/>
              <a:ext cx="5277438" cy="529393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FBFC400-7DA2-1576-1637-DE9D55806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4693">
              <a:off x="4662749" y="2455977"/>
              <a:ext cx="1955490" cy="195549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25987E5-CC8F-85A2-1442-0D1294CDBF21}"/>
              </a:ext>
            </a:extLst>
          </p:cNvPr>
          <p:cNvGrpSpPr/>
          <p:nvPr/>
        </p:nvGrpSpPr>
        <p:grpSpPr>
          <a:xfrm>
            <a:off x="5124596" y="1143193"/>
            <a:ext cx="4540715" cy="4446273"/>
            <a:chOff x="383614" y="933211"/>
            <a:chExt cx="4278110" cy="426478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98F8D02-F5B5-5924-ACF9-9DD2EE32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3614" y="933211"/>
              <a:ext cx="4278110" cy="4264782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085945-799F-EA1B-1698-5637D2F5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46840">
              <a:off x="1373501" y="1516707"/>
              <a:ext cx="2226200" cy="219898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667861E-A3CE-2E98-131E-E2F7D02D8297}"/>
              </a:ext>
            </a:extLst>
          </p:cNvPr>
          <p:cNvGrpSpPr/>
          <p:nvPr/>
        </p:nvGrpSpPr>
        <p:grpSpPr>
          <a:xfrm>
            <a:off x="5233949" y="903678"/>
            <a:ext cx="4470871" cy="4854625"/>
            <a:chOff x="2869572" y="2183697"/>
            <a:chExt cx="4838099" cy="482302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01E18D1-C1D1-A56E-68A2-9A60319C9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9572" y="2183697"/>
              <a:ext cx="4838099" cy="482302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4487BFC-5DBA-5ED0-9707-CD1377DC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76869">
              <a:off x="3988864" y="2802891"/>
              <a:ext cx="2681659" cy="2681659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9DA02A-57C0-42CA-9CA7-4D20CEC3FA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56" y="3330990"/>
            <a:ext cx="3318164" cy="33181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F1CFD-CD29-3390-FA85-BB850783BD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37" y="818259"/>
            <a:ext cx="5094596" cy="5094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B12CF-7CBF-98BC-7E9A-3794DEF54AE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" y="97989"/>
            <a:ext cx="1322648" cy="12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4791 0.3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1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0.26198 0.005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116 L 0.23086 -0.27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356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1757 0.3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692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-0.19883 0.315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85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793 1.85185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3555 -0.277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38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9192 -0.2597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1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2024-08-15T20:12:12Z</dcterms:created>
  <dcterms:modified xsi:type="dcterms:W3CDTF">2024-08-17T12:46:13Z</dcterms:modified>
</cp:coreProperties>
</file>