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624"/>
    <p:restoredTop sz="95537"/>
  </p:normalViewPr>
  <p:slideViewPr>
    <p:cSldViewPr snapToGrid="0" showGuides="1">
      <p:cViewPr varScale="1">
        <p:scale>
          <a:sx n="100" d="100"/>
          <a:sy n="100" d="100"/>
        </p:scale>
        <p:origin x="1160" y="16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72584-4B08-1873-6E42-7DF445168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0EF8F8-4D5C-5BD5-B86B-385B0F50F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C05894-5B13-BB5D-6D11-E525845ED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04.08.2024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D8A731-7640-E3E1-0B0E-D33D37898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6F076-81E1-7A66-7874-44B1BBAF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9287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048E5-0D92-449F-4F2E-02850361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6F2798-0979-7B1E-26FB-12D0EFF9A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A35EB7-34D5-86A8-6E39-C2557030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04.08.2024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9D6C14-1C14-DE1D-E504-0588572F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FD4ABB-A3C4-B6FE-E8FE-6ECC7FC26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7201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828D58-117A-F8ED-9944-D59BFD3EB9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BFEC2E-915E-1A8E-06D4-7C5D6BF7A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AF22D2-B8F2-E241-AB62-C6FD9C593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04.08.2024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B3DBD2-CBEB-41EA-DF60-10975CC8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AF2DE9-B7A5-03D4-4274-A2DD5D40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1329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6B44E-D5EC-5C3E-83F5-67A00E39B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9A6E6-D4EA-A12A-2F50-D3A68023E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5A0DBE-CF52-E096-4E36-B908F228E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04.08.2024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B47A8A-4134-B364-A504-1F66A873D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83C113-5D25-A158-8F88-95FDA51A3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7802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A1C07-24AB-37EE-E389-1DD82AD2D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5F4AD0-3EAD-3324-759D-AD4D9B288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1AE87C-2869-925A-C163-4A48F0A9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04.08.2024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A6A113-7B14-B99E-DA63-410C69286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4B2917-B233-54FA-3A70-E5C3A34B9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103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7DB41-3349-168F-9647-971E8370E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544EEF-870B-6A47-E364-04F36B24D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C8C69A-E9C3-CBF9-BE6E-AF7F9EE8B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C3F8F9-ADFE-D8D4-DF39-E08661A69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04.08.2024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F69E93-7D95-DB12-EC35-02DD4704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C480B5-A380-71B8-663B-A9B261F4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998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50240-A3B6-4DFA-1887-A05309446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8B6EB3-284C-DA9D-D4B2-8733DC641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A22337-161B-4088-FCD1-8B803C171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2FE4D9-DAA4-BA8C-56E6-5534CD0B0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D6167D0-5DC2-6EB4-33A3-8EB4B193AE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B99C1F-B95F-58F6-ACD6-09A4B7FA9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04.08.2024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AED8277-131F-41FC-5CA4-48CB247F7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871CB1-8496-FDD2-0B9D-3853033FE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0411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9BF7F-D825-0DE7-E3C6-37B27BF9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44C471-4055-2512-A62E-2DDFD95BD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04.08.2024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EB75C5-45EE-A05A-6364-3DB1F72EC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CA45D8-36F0-2FB3-09CC-CADCD334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369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DC216F-CB3C-2DF6-F7F4-F6AC6141E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04.08.2024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CA2017-46C3-3E00-A3F3-9193195D2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886004-2A3D-3D10-39A1-59AFE646F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3870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73D85-7DF0-6A48-AB75-0D60727DD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34AB4C-2196-A33E-10F9-8CC8696DC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633AB0-9F3A-77F4-FC2B-97412596B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D27807-FF88-A4DD-771D-E16C244AA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04.08.2024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A5ABC-6208-7732-202B-660FF022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49C76-FE95-485E-3762-E23551A3B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7484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1BF38-30A8-3CF3-8331-0B7DE067D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7ACBDC-1516-7B03-B8AF-1D50E29114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02428F-2779-2398-2DDB-9E9E5FC73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FEE0A5-5D30-EDF4-B29E-5675F8E2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0036-5128-0549-BBD2-00E8196D92F6}" type="datetimeFigureOut">
              <a:rPr lang="ru-KZ" smtClean="0"/>
              <a:t>04.08.2024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EE91-9801-3AD0-F09C-A1DED9750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3CF2FF-5FC3-64D2-7157-20F515BC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2410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5C548-DE66-C8EA-3270-680EE5732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D980AC-C917-8E9C-8202-B6735E4D9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666393-B65E-B09C-1D5E-6ABE81D2A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D40036-5128-0549-BBD2-00E8196D92F6}" type="datetimeFigureOut">
              <a:rPr lang="ru-KZ" smtClean="0"/>
              <a:t>04.08.2024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AA001F-3679-9B18-0924-3E3559238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6B294A-142A-B4DE-40CE-3F54E9760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B0CD56-7E29-6840-BDDE-7BEBECF801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952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детская площадка, мультфильм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E0A3CE0-B79B-E15E-01AC-B684E12575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7362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1434FC42-863D-4FA1-0390-1BA1A1BBA015}"/>
              </a:ext>
            </a:extLst>
          </p:cNvPr>
          <p:cNvSpPr/>
          <p:nvPr/>
        </p:nvSpPr>
        <p:spPr>
          <a:xfrm>
            <a:off x="6682766" y="3558535"/>
            <a:ext cx="2731151" cy="26004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8" name="Google Shape;84;p1">
            <a:extLst>
              <a:ext uri="{FF2B5EF4-FFF2-40B4-BE49-F238E27FC236}">
                <a16:creationId xmlns:a16="http://schemas.microsoft.com/office/drawing/2014/main" id="{E1C97301-8EA0-0BC9-DA15-E49731D809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2951" y="7743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Изображение выглядит как беспозвоночный, жук, насекомо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3E3F795-409B-7A79-90DC-2B4572E60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430" y="3876164"/>
            <a:ext cx="1972111" cy="198271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фрукт, дыня, Арбуз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82CEE0D5-88B8-666A-9DE9-1E0A7E6D8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4536" y="3859248"/>
            <a:ext cx="1972111" cy="197211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ожья коровка, беспозвоночный, жук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992D673B-AE22-FB85-5E8B-6283A58F7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432" y="3635433"/>
            <a:ext cx="2455081" cy="245508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81F5E44E-31E3-6BCE-649A-7D0C649B0A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4536" y="3787033"/>
            <a:ext cx="2116539" cy="211653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FDEB52EF-7951-90EC-250C-C67500E094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0260" y="3823063"/>
            <a:ext cx="2001470" cy="200147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замок, мультфильм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83718209-6D5B-547F-BB10-FA5CCE381B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9136" y="3734031"/>
            <a:ext cx="2040002" cy="204000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стрекоза, Сетчатокрылые насекомые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55A2EF0F-12E5-6F11-DFB5-17F45927A1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6379" y="3852297"/>
            <a:ext cx="1970583" cy="197058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пружина, спиральная пружина, природа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DE7CAD25-B614-95BE-18F2-8121563184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7124" y="3742224"/>
            <a:ext cx="2021561" cy="202156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фрукт, зеленый, растение, дыня&#10;&#10;Автоматически созданное описание">
            <a:extLst>
              <a:ext uri="{FF2B5EF4-FFF2-40B4-BE49-F238E27FC236}">
                <a16:creationId xmlns:a16="http://schemas.microsoft.com/office/drawing/2014/main" id="{28A9B2CB-D83E-3F71-D029-48EB9BDA0C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8247" y="3916517"/>
            <a:ext cx="1894294" cy="1894294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ая звезда, беспозвоночный, Морские беспозвоночные, иглокожие&#10;&#10;Автоматически созданное описание">
            <a:extLst>
              <a:ext uri="{FF2B5EF4-FFF2-40B4-BE49-F238E27FC236}">
                <a16:creationId xmlns:a16="http://schemas.microsoft.com/office/drawing/2014/main" id="{8337C689-0D68-68C0-6316-1F96175FD7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32967" y="3770827"/>
            <a:ext cx="2078096" cy="2096717"/>
          </a:xfrm>
          <a:prstGeom prst="rect">
            <a:avLst/>
          </a:prstGeom>
        </p:spPr>
      </p:pic>
      <p:pic>
        <p:nvPicPr>
          <p:cNvPr id="9" name="Рисунок 8" descr="Изображение выглядит как растение, Цветоножка, лепесток, орхидея&#10;&#10;Автоматически созданное описание">
            <a:extLst>
              <a:ext uri="{FF2B5EF4-FFF2-40B4-BE49-F238E27FC236}">
                <a16:creationId xmlns:a16="http://schemas.microsoft.com/office/drawing/2014/main" id="{218ADE30-6471-894F-AA63-5A0B427D80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76567" y="3618550"/>
            <a:ext cx="2600488" cy="260048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едуза, беспозвоночный, кишечнополостные, Морские беспозвоночные&#10;&#10;Автоматически созданное описание">
            <a:extLst>
              <a:ext uri="{FF2B5EF4-FFF2-40B4-BE49-F238E27FC236}">
                <a16:creationId xmlns:a16="http://schemas.microsoft.com/office/drawing/2014/main" id="{55145FD0-706F-DD98-34C3-A758328A8E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06323" y="3834347"/>
            <a:ext cx="2122227" cy="212222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3C5DC4-A141-D23A-8A0F-0ACBD9D759AC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6846022" y="3816629"/>
            <a:ext cx="2485491" cy="21582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, иллюстрация, Мультфильм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3310542-576A-5A70-3870-D8781A52E23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8385" y="2924899"/>
            <a:ext cx="3465015" cy="3465015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ролик, Кролики и зайцы, мультфильм, домашний кролик&#10;&#10;Автоматически созданное описание">
            <a:extLst>
              <a:ext uri="{FF2B5EF4-FFF2-40B4-BE49-F238E27FC236}">
                <a16:creationId xmlns:a16="http://schemas.microsoft.com/office/drawing/2014/main" id="{78DB49AF-6F7C-5D3E-B9D6-D36E38991D8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35647" y="3472412"/>
            <a:ext cx="2892765" cy="289276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зарисовка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B84B70D-02E0-DD0D-FD48-71FAE7AC650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42130" y="3848403"/>
            <a:ext cx="2541039" cy="254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8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18 3.7037E-7 L 0.27175 0.123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17 -4.07407E-6 L 0.27174 0.1231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18 -4.44444E-6 L 0.27175 0.1231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91 0.03959 L -0.19323 0.0395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91 0.03958 L -0.19323 0.0395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9 0.03959 L -0.19322 0.0395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17 -1.85185E-6 L 0.27174 0.1231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9 0.03958 L -0.19322 0.0395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18 1.11111E-6 L 0.27174 0.1231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91 0.03958 L -0.19323 0.0395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18 3.7037E-6 L 0.27174 0.12314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91 0.03958 L -0.19323 0.0395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Лия Добровольская</dc:creator>
  <cp:lastModifiedBy>Лия Добровольская</cp:lastModifiedBy>
  <cp:revision>4</cp:revision>
  <dcterms:created xsi:type="dcterms:W3CDTF">2024-08-03T06:06:49Z</dcterms:created>
  <dcterms:modified xsi:type="dcterms:W3CDTF">2024-08-03T19:03:34Z</dcterms:modified>
</cp:coreProperties>
</file>