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96005-F159-4007-98E1-1F24C2172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2D8B498-4212-4D00-B458-5EFF316AD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B96818-66EA-454C-BBBE-DA737A4D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3152AC5-73CE-4642-B027-6438C680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91E92A2-677E-4B59-8A52-95BB1043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24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5DFEB-5BD4-4F92-8085-CC94E165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9CA7F8D-2C66-44BD-A7D2-953921348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2DE726-C784-4FA4-A67C-A0334D53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0D979A-A987-4929-9C84-EE266660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CB2D-657A-4D1F-8D47-F179180D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559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268C4C-6913-4444-9344-25EA1B901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024BF4A-EC61-4B25-AA5F-892BB28D7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40B1C6E-9A7F-45A9-A42E-08A0BB10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5193E8-6BD4-4A0C-918A-9D2E324F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FF946A-E5CE-400C-A577-4408719D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541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76263-CEC9-4A69-871C-75ED61C7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000A2B-D8C1-4E0B-847E-6C27779C7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44D75F-CE87-4736-9289-A975A305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79E825-CC28-483E-986E-A30859493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F8D1DC-4B65-4CA9-AF9E-45DE605C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8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D9433-3B54-4ED1-9B8D-0868BEDB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B4A0AB-1441-466D-99C2-52565CB2B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7D7809-6A22-401B-BE8F-F8E2D602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E79826-2E41-427D-AFAD-C5267FC2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67B99C-8226-4728-9528-4B1B625D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240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53FDA-A111-4666-AE58-DB02CFD0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80DEAC-2098-4C46-98AA-34D1C3B96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CB18F0D-322C-4F4E-9E29-6518EE30B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D7D7FA-A4BE-48AB-AEDD-BBD1C1DE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0894B1-92FF-403C-935F-797DA7AE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30EFFF9-E317-4924-8491-E878DD0D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00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78537-40A3-4630-A623-F724AEFC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1DFC75-06D5-4639-9054-DC15405E9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5961193-54CC-47D9-A6A9-0537C24AB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BFA10-7FD3-4524-B9E4-794174CCD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225E2E2-8C77-4DB0-A00A-0E6018B9B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7C0479F-5016-4CB5-B334-9FB617FA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D65CB44-6D79-407D-96EB-492F99F4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5BF9222-975E-4743-A2DD-9C98A5D5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181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C7323-56C3-4F6B-9EBC-744BA9DE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F8A768-63CE-43A2-8366-18828474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F5A8550-8503-4DAA-8B24-C53E222B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17F656-C308-4746-94AD-91091DB3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13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FCEE94-B962-434D-A706-2F368939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ED90E90-AC87-4898-8781-B35FF3BC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A8189FF-7A35-41AB-A933-49B54A6E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603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5B1B-D121-4CA3-B5AE-EF109DEA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8C8479-6249-42E1-B393-303088CBE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7268E59-DA1B-40EA-ACFA-876CD5F9B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B6B567-1904-4A02-AEB2-DC7FDD3A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A0F089-837D-405B-81B2-A67C9542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2646356-E5E3-4287-B089-3949C9F9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951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EB3AE-478F-4D1F-9233-3B4F2A4D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4D3E49-0093-4B49-AFCC-B78C7959B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5F9D4CA-CD75-4667-9E80-655C97096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E65DC9-5EEB-4582-AAD2-B797E420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400661E-D790-4FC0-98A6-4C4AA2A2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B1C40F-8659-4269-8DAC-D4FAFEA8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389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65291C9-A043-416B-AFA5-1923C22A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7FF39BC-903A-47D8-BC28-09EF7918F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AA1922B-70CE-4E10-9093-2EFE7A5E4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B82CE7-CA88-4D0F-AA71-493083AAF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7EF7FF-C5A8-4836-A1AB-2A314CEC5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10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BDAF44-B60A-4CFD-B301-F5BAB6C39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F4AF16CC-299C-4FE4-9A66-7D1A1AFCD087}"/>
              </a:ext>
            </a:extLst>
          </p:cNvPr>
          <p:cNvSpPr/>
          <p:nvPr/>
        </p:nvSpPr>
        <p:spPr>
          <a:xfrm>
            <a:off x="1162422" y="1069421"/>
            <a:ext cx="4914899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 – ЛА – ЛА  новая метла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0FA3F0-8CF4-4288-BDCF-3D552223C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156" y="3309670"/>
            <a:ext cx="3420835" cy="3420835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2F26B04E-8043-49CF-92F7-394F82FA6CCD}"/>
              </a:ext>
            </a:extLst>
          </p:cNvPr>
          <p:cNvSpPr/>
          <p:nvPr/>
        </p:nvSpPr>
        <p:spPr>
          <a:xfrm>
            <a:off x="747351" y="1049493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 – ЛА – ЛА  в окошке нет стекла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11810D-33C1-4536-A8D6-D45376C95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2" t="9489" r="30101" b="29514"/>
          <a:stretch/>
        </p:blipFill>
        <p:spPr>
          <a:xfrm>
            <a:off x="9173398" y="1718582"/>
            <a:ext cx="1550119" cy="2320018"/>
          </a:xfrm>
          <a:prstGeom prst="rect">
            <a:avLst/>
          </a:prstGeom>
          <a:effectLst>
            <a:glow>
              <a:schemeClr val="bg1"/>
            </a:glow>
            <a:softEdge rad="63500"/>
          </a:effectLst>
        </p:spPr>
      </p:pic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4966CF92-DD8D-4575-9B97-C2F4065E7D1D}"/>
              </a:ext>
            </a:extLst>
          </p:cNvPr>
          <p:cNvSpPr/>
          <p:nvPr/>
        </p:nvSpPr>
        <p:spPr>
          <a:xfrm>
            <a:off x="778118" y="1074513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 – ЛА – ЛА  кошка на полу спала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AAD30AE-A561-4EB8-AFC7-37638E3B5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97" y="5421086"/>
            <a:ext cx="1886774" cy="1347320"/>
          </a:xfrm>
          <a:prstGeom prst="rect">
            <a:avLst/>
          </a:prstGeom>
        </p:spPr>
      </p:pic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7B53F8D6-D717-405C-84FF-C8A1549F1B6C}"/>
              </a:ext>
            </a:extLst>
          </p:cNvPr>
          <p:cNvSpPr/>
          <p:nvPr/>
        </p:nvSpPr>
        <p:spPr>
          <a:xfrm>
            <a:off x="761772" y="1089832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 мама вымыла полы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DF89C1-72C9-4B20-8D55-BF48370E5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17" y="1466850"/>
            <a:ext cx="2260879" cy="2177143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9C6F9BD7-0CA4-4D80-8144-2CE43A906A69}"/>
              </a:ext>
            </a:extLst>
          </p:cNvPr>
          <p:cNvSpPr/>
          <p:nvPr/>
        </p:nvSpPr>
        <p:spPr>
          <a:xfrm>
            <a:off x="911345" y="1149887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ЛО – ЛО – ЛО  на улице тепло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89700CD-D2A8-47A6-A42D-E5A678E251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14" y="2957399"/>
            <a:ext cx="2784395" cy="389924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2A96FAF2-2F84-4EB5-AD13-6A0F49389946}"/>
              </a:ext>
            </a:extLst>
          </p:cNvPr>
          <p:cNvSpPr/>
          <p:nvPr/>
        </p:nvSpPr>
        <p:spPr>
          <a:xfrm>
            <a:off x="829160" y="1097446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ЛУ – ЛУ – ЛУ стул стоит в углу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6E68438-3A94-443B-985E-8557FA457D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809" y="3971303"/>
            <a:ext cx="2321980" cy="2612228"/>
          </a:xfrm>
          <a:prstGeom prst="rect">
            <a:avLst/>
          </a:prstGeom>
        </p:spPr>
      </p:pic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65626401-8697-45DC-9E6F-14B8A0521889}"/>
              </a:ext>
            </a:extLst>
          </p:cNvPr>
          <p:cNvSpPr/>
          <p:nvPr/>
        </p:nvSpPr>
        <p:spPr>
          <a:xfrm>
            <a:off x="796467" y="1042000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ЛУ – ЛУ – ЛУ мы сидели на полу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03D7E65-26F5-4221-A363-9FD73C22D9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558" y="3530357"/>
            <a:ext cx="4156304" cy="33276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292EE7C-EEFD-43F5-BEB3-15B75BB5E5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75" y="1638653"/>
            <a:ext cx="3153898" cy="321045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1B3EE87-02C3-467E-B35D-476DEF751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000" y="-36000"/>
            <a:ext cx="921206" cy="85656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D628EAA-E60C-4C1B-8A37-176F3A6161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8" y="3530357"/>
            <a:ext cx="3053174" cy="305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17 -0.065 0.017 -0.065 C 0.034 -0.118 0.061 -0.139 0.1 -0.139 C 0.12 -0.139 0.138 -0.131 0.152 -0.118 C 0.162 -0.109 0.174 -0.104 0.187 -0.104 C 0.212 -0.104 0.233 -0.122 0.241 -0.148 C 0.241 -0.148 0.25 -0.179 0.25 -0.179 C 0.25 -0.179 0.232 -0.113 0.232 -0.113 C 0.215 -0.061 0.188 -0.04 0.15 -0.04 C 0.13 -0.04 0.111 -0.048 0.096 -0.062 C 0.087 -0.07 0.075 -0.075 0.063 -0.075 C 0.038 -0.075 0.017 -0.057 0.009 -0.031 C 0.009 -0.031 0 0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15" grpId="0" animBg="1"/>
      <p:bldP spid="15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3ACD1E-1E94-4FF2-A790-6C29AB37889C}"/>
</file>

<file path=customXml/itemProps2.xml><?xml version="1.0" encoding="utf-8"?>
<ds:datastoreItem xmlns:ds="http://schemas.openxmlformats.org/officeDocument/2006/customXml" ds:itemID="{DF516B06-9C5C-441D-8D87-2C96A2E1BAA8}"/>
</file>

<file path=customXml/itemProps3.xml><?xml version="1.0" encoding="utf-8"?>
<ds:datastoreItem xmlns:ds="http://schemas.openxmlformats.org/officeDocument/2006/customXml" ds:itemID="{8F9D2528-B7B1-4FD3-811C-96F3B1BA403A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59</Words>
  <Application>Microsoft Office PowerPoint</Application>
  <PresentationFormat>Широкий екран</PresentationFormat>
  <Paragraphs>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2024-07-31T19:53:11Z</dcterms:created>
  <dcterms:modified xsi:type="dcterms:W3CDTF">2024-07-31T22:32:57Z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