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5.png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/>
          <a:srcRect t="-2462" b="2462"/>
          <a:stretch>
            <a:fillRect/>
          </a:stretch>
        </p:blipFill>
        <p:spPr>
          <a:xfrm>
            <a:off x="2952750" y="1205230"/>
            <a:ext cx="2924810" cy="2924810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