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752E-CFAB-4B1D-A8F4-AE036AF9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7D5261-ED2D-4100-A1D0-8C6C42AD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8471-1AAD-4CAC-A34F-7355E9B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AC88-D024-481C-8E3F-C1B98DF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55674-2A9B-447E-8A75-E819E96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9F0E-964F-4AB7-BD95-888366E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869D1-18F9-4727-AB1C-5E4D6740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555E4-99F6-4A58-84A5-7B1E0009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F34C8-9D56-4D8B-BDC3-0A15D62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05D32-B59C-4F4D-9097-7061E4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5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5A47A-0ACF-49C5-B1CB-E9F10D2B1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D89EC-24DE-422C-852E-DAEA899C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40791-70A6-4ADF-B46E-C17C8698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D24A3-4BD8-4D37-A5B5-7C66B48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53C49-EEBE-4CEA-9F60-DB8E8AC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873-5B83-4FE8-BD95-4994D34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83C-6985-488B-8D8C-35655D54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137C-CCDB-4D52-AD6D-CE5797E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8AAD7-3A0A-4E20-B7AA-DDAB0CA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A403-220A-4A36-8DB6-FCFFC11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63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DDA4-DC58-44A1-938D-E4C9359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DB01A-1A0D-4A81-B806-697F3E14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A219-6BF3-4D0D-BDFA-0FC871C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26D8-DBF0-4251-8897-0F9AEAA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7059-DAD0-4ACE-B8BB-91802EE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41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6035-C0C8-4B35-B2CD-CEFADB4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10E9C-3C7A-4D9D-97AE-819E57D9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25733-1686-4AC5-A072-8CB204B4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3F6B-6CE6-4934-A038-7B5AC9AE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49954-1F17-43D4-9322-B4BC14A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96FA2-0729-4CCB-8B9E-ED25D8D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90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DA9E-46B3-46D2-94B1-A7C8939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3C79E-C979-4F21-A80F-C28580C5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DBDBC-A578-4892-A4D2-FD8D2002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7446E7-D3EE-4DA4-88FB-58C6A9B0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AC7-097E-4A75-99D0-96F42C11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B14CA-1A60-4A16-840F-9A96A87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B480B-E922-4A70-8F7A-BEF8CB9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58AD0-0CAB-4C12-AC12-81CF1C8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5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CC72B-CC43-45B5-B27A-FEF8D3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72A1EF-A7F8-4BDA-81C3-6CB6771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0678DB-B039-4918-A036-D8BBDC24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1A2D75-ABEB-4FED-8BE6-5DC2CA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43C8F-454A-47FD-AF0B-A6F288F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E1FEC-6C17-4338-B12E-906E379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7D7F0-1EC5-49A3-ACBA-40B00E47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330F-0EA4-437E-A518-9E00027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98-B2F5-49E3-8EEC-9E60619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06DD-B644-44A8-A4C5-B4B1B36F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05EE-46FF-4A29-877A-FC721C5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77854-3CBF-4ED3-8DA9-593EE6C7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DA91F-B22C-4844-8FCF-52726007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5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CD29-E188-42A3-BACA-C427D7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E7C35-1939-459D-8F5A-B63EAAD3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A2CD-4A1C-4588-9F88-9E3B3D1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F157E-C00C-4C4B-8922-DB3DA44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A4245-4E5A-4A08-84B2-0088F60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3BF-597C-436E-8E52-3D53009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56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AC3E-DCF2-4672-9621-853705A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B5E5-C5B4-4135-A59E-81DF24C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AE6F5-C015-4B6A-90F6-12EF777F2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A0B3-4D31-41CD-B357-20D89AFB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64B9-F54A-491D-BFF6-ADB3ED3B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8A84CE2-E00F-41D3-A61F-1989481E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5CFBD614-77BC-4A64-9F81-423A37E0C6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ерсонаж">
            <a:extLst>
              <a:ext uri="{FF2B5EF4-FFF2-40B4-BE49-F238E27FC236}">
                <a16:creationId xmlns:a16="http://schemas.microsoft.com/office/drawing/2014/main" id="{3BCE9716-589E-4352-B4D3-54388A26C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96" y="2614174"/>
            <a:ext cx="2850537" cy="28505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9059F3-1736-4750-83CF-AFF47E0BCB4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" y="4422958"/>
            <a:ext cx="1853920" cy="185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AD088-7D5F-48A2-A142-50AAB028D1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6" y="4725203"/>
            <a:ext cx="1639586" cy="1639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A13DDA-49CC-4266-8B07-3D5908D8B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39" y="4951314"/>
            <a:ext cx="1456307" cy="1413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D1DC43-3779-48F7-A22E-EEEDBD96F3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51" y="1924041"/>
            <a:ext cx="1717775" cy="171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62EC0-677D-4906-A3C6-E3F33A5B880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75" y="1944848"/>
            <a:ext cx="1676159" cy="16761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551115-C050-41A4-90FE-D67A7FBDAC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30" y="1580240"/>
            <a:ext cx="2405379" cy="240537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6814F1-4C83-4EFC-ABE6-9D1E8F1E773C}"/>
              </a:ext>
            </a:extLst>
          </p:cNvPr>
          <p:cNvSpPr/>
          <p:nvPr/>
        </p:nvSpPr>
        <p:spPr>
          <a:xfrm>
            <a:off x="1923393" y="236857"/>
            <a:ext cx="7057920" cy="74374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AA9-6A8C-44B7-8A01-457F99D9F90F}"/>
              </a:ext>
            </a:extLst>
          </p:cNvPr>
          <p:cNvSpPr txBox="1"/>
          <p:nvPr/>
        </p:nvSpPr>
        <p:spPr>
          <a:xfrm>
            <a:off x="1931496" y="300861"/>
            <a:ext cx="67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Шуне</a:t>
            </a:r>
            <a:r>
              <a:rPr lang="ru-RU" sz="2800" b="1" dirty="0"/>
              <a:t> на планете Ши нашептали камыши.</a:t>
            </a:r>
            <a:endParaRPr lang="ru-KZ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F30D-B641-4550-A544-C351C63865F5}"/>
              </a:ext>
            </a:extLst>
          </p:cNvPr>
          <p:cNvSpPr txBox="1"/>
          <p:nvPr/>
        </p:nvSpPr>
        <p:spPr>
          <a:xfrm>
            <a:off x="1931497" y="300861"/>
            <a:ext cx="66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Ша</a:t>
            </a:r>
            <a:r>
              <a:rPr lang="ru-RU" sz="2800" b="1" dirty="0"/>
              <a:t> покачал малыша.</a:t>
            </a:r>
            <a:endParaRPr lang="ru-KZ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FAAC2-E71F-408A-B463-21B2EC9965B1}"/>
              </a:ext>
            </a:extLst>
          </p:cNvPr>
          <p:cNvSpPr txBox="1"/>
          <p:nvPr/>
        </p:nvSpPr>
        <p:spPr>
          <a:xfrm>
            <a:off x="1931496" y="300861"/>
            <a:ext cx="58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Уш</a:t>
            </a:r>
            <a:r>
              <a:rPr lang="ru-RU" sz="2800" b="1" dirty="0"/>
              <a:t> принял душ.</a:t>
            </a:r>
            <a:endParaRPr lang="ru-KZ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11EE-7B44-4E33-BB3D-5453CF81C1B9}"/>
              </a:ext>
            </a:extLst>
          </p:cNvPr>
          <p:cNvSpPr txBox="1"/>
          <p:nvPr/>
        </p:nvSpPr>
        <p:spPr>
          <a:xfrm>
            <a:off x="1931496" y="300861"/>
            <a:ext cx="68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Ше</a:t>
            </a:r>
            <a:r>
              <a:rPr lang="ru-RU" sz="2800" b="1" dirty="0"/>
              <a:t> потерялся в камыше.</a:t>
            </a:r>
            <a:endParaRPr lang="ru-KZ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F521A-14CD-4ACF-A35C-935BC8A0F411}"/>
              </a:ext>
            </a:extLst>
          </p:cNvPr>
          <p:cNvSpPr txBox="1"/>
          <p:nvPr/>
        </p:nvSpPr>
        <p:spPr>
          <a:xfrm>
            <a:off x="1931496" y="290595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Шо</a:t>
            </a:r>
            <a:r>
              <a:rPr lang="ru-RU" sz="2800" b="1" dirty="0"/>
              <a:t> наигрался с малышом.</a:t>
            </a:r>
            <a:endParaRPr lang="ru-KZ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4BFD4-7A30-49E7-96FD-C5CFDB8F290D}"/>
              </a:ext>
            </a:extLst>
          </p:cNvPr>
          <p:cNvSpPr txBox="1"/>
          <p:nvPr/>
        </p:nvSpPr>
        <p:spPr>
          <a:xfrm>
            <a:off x="2514573" y="302757"/>
            <a:ext cx="581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Шуне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Шо</a:t>
            </a:r>
            <a:r>
              <a:rPr lang="ru-RU" sz="2800" b="1" dirty="0"/>
              <a:t> дома хорошо.</a:t>
            </a:r>
            <a:endParaRPr lang="ru-KZ" sz="2800" b="1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4E2C788-BC13-424B-993B-DD878FA65FD4}"/>
              </a:ext>
            </a:extLst>
          </p:cNvPr>
          <p:cNvSpPr/>
          <p:nvPr/>
        </p:nvSpPr>
        <p:spPr>
          <a:xfrm>
            <a:off x="2813538" y="2641733"/>
            <a:ext cx="1507253" cy="365184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285A7B-8070-474C-ABBE-5F412594347D}"/>
              </a:ext>
            </a:extLst>
          </p:cNvPr>
          <p:cNvSpPr/>
          <p:nvPr/>
        </p:nvSpPr>
        <p:spPr>
          <a:xfrm rot="12019470">
            <a:off x="5557683" y="2753247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C58528E-BCB6-47EE-B574-C6DEFD16616E}"/>
              </a:ext>
            </a:extLst>
          </p:cNvPr>
          <p:cNvSpPr/>
          <p:nvPr/>
        </p:nvSpPr>
        <p:spPr>
          <a:xfrm rot="5692774">
            <a:off x="6689713" y="4063849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6C56B7B-B533-4013-B41F-F2ADF1B0DFE7}"/>
              </a:ext>
            </a:extLst>
          </p:cNvPr>
          <p:cNvSpPr/>
          <p:nvPr/>
        </p:nvSpPr>
        <p:spPr>
          <a:xfrm rot="10460624">
            <a:off x="5291412" y="5283534"/>
            <a:ext cx="1609177" cy="388013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125AD24-A63B-48E7-8040-BC8B64D78248}"/>
              </a:ext>
            </a:extLst>
          </p:cNvPr>
          <p:cNvSpPr/>
          <p:nvPr/>
        </p:nvSpPr>
        <p:spPr>
          <a:xfrm rot="12304652" flipV="1">
            <a:off x="2459646" y="5266726"/>
            <a:ext cx="1609177" cy="419112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360E67-964F-4F87-BF3C-493FC859F961}"/>
              </a:ext>
            </a:extLst>
          </p:cNvPr>
          <p:cNvGrpSpPr/>
          <p:nvPr/>
        </p:nvGrpSpPr>
        <p:grpSpPr>
          <a:xfrm rot="21447330">
            <a:off x="595821" y="1184001"/>
            <a:ext cx="1896972" cy="2035677"/>
            <a:chOff x="1039660" y="912678"/>
            <a:chExt cx="2276628" cy="24173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846954-0433-4476-9273-48606AEF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1C0D1F-078C-4276-8CBF-973FF79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85BCDAD-816C-40E1-889A-94AF576C689E}"/>
              </a:ext>
            </a:extLst>
          </p:cNvPr>
          <p:cNvGrpSpPr/>
          <p:nvPr/>
        </p:nvGrpSpPr>
        <p:grpSpPr>
          <a:xfrm rot="21447330" flipH="1">
            <a:off x="6853502" y="3815383"/>
            <a:ext cx="1855748" cy="1819639"/>
            <a:chOff x="1039660" y="912678"/>
            <a:chExt cx="2276628" cy="241737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ECE30EF-B6E7-459D-B55A-424C48D6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F6954CB-C496-4DF9-B66C-6C3A275A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723000-7FE7-4373-B8FC-053402E0A2C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7" y="2990271"/>
            <a:ext cx="789380" cy="8078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EB5704D-AEF5-491F-BD49-FEA6D84780A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9" y="1201086"/>
            <a:ext cx="868352" cy="888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D36AB-3B92-4FFD-B219-6C3B506085B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8" y="1149911"/>
            <a:ext cx="726771" cy="7437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45BE7C-C920-48B8-AB07-0C1FE748DFF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5" y="3485249"/>
            <a:ext cx="789380" cy="807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FAA21-550C-4BE6-B83E-D6C26A72332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45" y="3269945"/>
            <a:ext cx="726771" cy="7437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297874-46F0-4F8D-896A-1BD7AF2BE98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0" y="3787243"/>
            <a:ext cx="72677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6706 -0.04004 C 0.08099 -0.04907 0.10196 -0.05393 0.12396 -0.05393 C 0.14896 -0.05393 0.16901 -0.04907 0.18295 -0.04004 L 0.25 -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0.31198 -0.04004 C 0.32487 -0.04907 0.34453 -0.05393 0.36485 -0.05393 C 0.38815 -0.05393 0.40677 -0.04907 0.41966 -0.04004 L 0.4819 -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-4.81481E-6 L 0.48177 0.39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0023 L -0.07565 -0.03982 C -0.08932 -0.04884 -0.10976 -0.0537 -0.13138 -0.0537 C -0.15573 -0.0537 -0.17539 -0.04884 -0.18906 -0.03982 L -0.25456 0.0002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1991 L -0.42982 -0.05995 C -0.41588 -0.06898 -0.39492 -0.07384 -0.37292 -0.07384 C -0.34792 -0.07384 -0.32786 -0.06898 -0.31393 -0.05995 L -0.24687 -0.01991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</cp:revision>
  <dcterms:created xsi:type="dcterms:W3CDTF">2024-07-30T13:57:29Z</dcterms:created>
  <dcterms:modified xsi:type="dcterms:W3CDTF">2024-08-03T16:24:53Z</dcterms:modified>
</cp:coreProperties>
</file>