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FF7"/>
    <a:srgbClr val="D7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555" y="7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4E37F-DC07-4CFD-933F-54964D84A7A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B27C1-6C09-431C-87D5-942F67C0790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Бульбашка думок: хмарка 10"/>
          <p:cNvSpPr/>
          <p:nvPr/>
        </p:nvSpPr>
        <p:spPr>
          <a:xfrm>
            <a:off x="2782406" y="429905"/>
            <a:ext cx="7504594" cy="2052226"/>
          </a:xfrm>
          <a:prstGeom prst="cloudCallout">
            <a:avLst>
              <a:gd name="adj1" fmla="val -49287"/>
              <a:gd name="adj2" fmla="val 64412"/>
            </a:avLst>
          </a:prstGeom>
          <a:solidFill>
            <a:srgbClr val="D7FBFA">
              <a:alpha val="73000"/>
            </a:srgbClr>
          </a:solidFill>
          <a:ln>
            <a:solidFill>
              <a:srgbClr val="00B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За-за-за, за-за-за</a:t>
            </a:r>
            <a:endParaRPr lang="ru-RU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Здесь привязана…</a:t>
            </a:r>
            <a:endParaRPr lang="en-US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Бульбашка думок: хмарка 13"/>
          <p:cNvSpPr/>
          <p:nvPr/>
        </p:nvSpPr>
        <p:spPr>
          <a:xfrm>
            <a:off x="2798918" y="443155"/>
            <a:ext cx="8473974" cy="2052226"/>
          </a:xfrm>
          <a:prstGeom prst="cloudCallout">
            <a:avLst>
              <a:gd name="adj1" fmla="val -49287"/>
              <a:gd name="adj2" fmla="val 64412"/>
            </a:avLst>
          </a:prstGeom>
          <a:solidFill>
            <a:srgbClr val="D7FBFA">
              <a:alpha val="73000"/>
            </a:srgbClr>
          </a:solidFill>
          <a:ln>
            <a:solidFill>
              <a:srgbClr val="00B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Зы-зы-зы</a:t>
            </a:r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зы-зы-зы</a:t>
            </a:r>
            <a:endParaRPr lang="ru-RU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Мало травки у …</a:t>
            </a:r>
            <a:endParaRPr lang="en-US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Бульбашка думок: хмарка 17"/>
          <p:cNvSpPr/>
          <p:nvPr/>
        </p:nvSpPr>
        <p:spPr>
          <a:xfrm>
            <a:off x="2765893" y="403347"/>
            <a:ext cx="8473974" cy="2052226"/>
          </a:xfrm>
          <a:prstGeom prst="cloudCallout">
            <a:avLst>
              <a:gd name="adj1" fmla="val -49287"/>
              <a:gd name="adj2" fmla="val 64412"/>
            </a:avLst>
          </a:prstGeom>
          <a:solidFill>
            <a:srgbClr val="D7FBFA">
              <a:alpha val="73000"/>
            </a:srgbClr>
          </a:solidFill>
          <a:ln>
            <a:solidFill>
              <a:srgbClr val="00B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Зу-зу-зу</a:t>
            </a:r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зу-зу-зу</a:t>
            </a:r>
            <a:endParaRPr lang="ru-RU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Отвязали мы …</a:t>
            </a:r>
            <a:endParaRPr lang="en-US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Бульбашка думок: хмарка 20"/>
          <p:cNvSpPr/>
          <p:nvPr/>
        </p:nvSpPr>
        <p:spPr>
          <a:xfrm>
            <a:off x="2699843" y="436530"/>
            <a:ext cx="8473974" cy="2052226"/>
          </a:xfrm>
          <a:prstGeom prst="cloudCallout">
            <a:avLst>
              <a:gd name="adj1" fmla="val -49287"/>
              <a:gd name="adj2" fmla="val 64412"/>
            </a:avLst>
          </a:prstGeom>
          <a:solidFill>
            <a:srgbClr val="D7FBFA">
              <a:alpha val="73000"/>
            </a:srgbClr>
          </a:solidFill>
          <a:ln>
            <a:solidFill>
              <a:srgbClr val="00B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За-за-за, за-за-за</a:t>
            </a:r>
            <a:endParaRPr lang="ru-RU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Залезает в сад …</a:t>
            </a:r>
            <a:endParaRPr lang="en-US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Бульбашка думок: хмарка 22"/>
          <p:cNvSpPr/>
          <p:nvPr/>
        </p:nvSpPr>
        <p:spPr>
          <a:xfrm>
            <a:off x="2666818" y="361419"/>
            <a:ext cx="8473974" cy="2052226"/>
          </a:xfrm>
          <a:prstGeom prst="cloudCallout">
            <a:avLst>
              <a:gd name="adj1" fmla="val -49287"/>
              <a:gd name="adj2" fmla="val 64412"/>
            </a:avLst>
          </a:prstGeom>
          <a:solidFill>
            <a:srgbClr val="D7FBFA">
              <a:alpha val="73000"/>
            </a:srgbClr>
          </a:solidFill>
          <a:ln>
            <a:solidFill>
              <a:srgbClr val="00B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Зу-зу-зу</a:t>
            </a:r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зу-зу-зу</a:t>
            </a:r>
            <a:endParaRPr lang="ru-RU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Привязали мы …</a:t>
            </a:r>
            <a:endParaRPr lang="en-US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Бульбашка думок: хмарка 24"/>
          <p:cNvSpPr/>
          <p:nvPr/>
        </p:nvSpPr>
        <p:spPr>
          <a:xfrm>
            <a:off x="2683330" y="361419"/>
            <a:ext cx="8473974" cy="2052226"/>
          </a:xfrm>
          <a:prstGeom prst="cloudCallout">
            <a:avLst>
              <a:gd name="adj1" fmla="val -49287"/>
              <a:gd name="adj2" fmla="val 64412"/>
            </a:avLst>
          </a:prstGeom>
          <a:solidFill>
            <a:srgbClr val="D7FBFA">
              <a:alpha val="73000"/>
            </a:srgbClr>
          </a:solidFill>
          <a:ln>
            <a:solidFill>
              <a:srgbClr val="00B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За-за-за, за-за-за</a:t>
            </a:r>
            <a:endParaRPr lang="ru-RU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Здесь привязана …</a:t>
            </a:r>
            <a:endParaRPr lang="ru-RU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4794061" y="-986849"/>
            <a:ext cx="696468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за-за-за, за-за-за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ru-RU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Здесь привязана коза,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ru-RU" b="0" i="0" dirty="0" err="1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зы-зы-зы</a:t>
            </a:r>
            <a:r>
              <a:rPr lang="ru-RU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ru-RU" b="0" i="0" dirty="0" err="1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зы-зы-зы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ru-RU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Мало травки у козы,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ru-RU" b="0" i="0" dirty="0" err="1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зу-зу-зу</a:t>
            </a:r>
            <a:r>
              <a:rPr lang="ru-RU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ru-RU" b="0" i="0" dirty="0" err="1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зу-зу-зу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ru-RU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Отвязали мы козу.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ru-RU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за-за-за, за-за-за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ru-RU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Залезает в  сад  коза,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ru-RU" b="0" i="0" dirty="0" err="1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зу-зу-зу</a:t>
            </a:r>
            <a:r>
              <a:rPr lang="ru-RU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ru-RU" b="0" i="0" dirty="0" err="1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зу-зу-зу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ru-RU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Привязали мы козу,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ru-RU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за-за-за, за-за-за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ru-RU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Здесь привязана коза…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ru-RU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(Начинай сначала!)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385" y="2794726"/>
            <a:ext cx="3063240" cy="30632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41" y="4204535"/>
            <a:ext cx="1794691" cy="17946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28" y="2794726"/>
            <a:ext cx="3063240" cy="30632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828" y="2723243"/>
            <a:ext cx="3063240" cy="30632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13" y="1174850"/>
            <a:ext cx="3063240" cy="306324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90" y="2413533"/>
            <a:ext cx="3063240" cy="306324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51" y="1354557"/>
            <a:ext cx="5304762" cy="4590476"/>
          </a:xfrm>
          <a:prstGeom prst="rect">
            <a:avLst/>
          </a:prstGeom>
        </p:spPr>
      </p:pic>
      <p:pic>
        <p:nvPicPr>
          <p:cNvPr id="2" name="Picture 1" descr="Govorun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795" y="3429000"/>
            <a:ext cx="2933065" cy="2933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2.08333E-6 0.00046 C 0.00625 -0.02523 0.01459 -0.06042 0.0237 -0.07778 C 0.02917 -0.08819 0.0336 -0.10046 0.03998 -0.10903 C 0.04323 -0.11343 0.0461 -0.11944 0.05 -0.12222 C 0.053 -0.12477 0.05664 -0.12384 0.0599 -0.12454 C 0.06459 -0.12384 0.06927 -0.12454 0.0737 -0.12222 C 0.07696 -0.12083 0.07956 -0.11643 0.08242 -0.11343 C 0.08373 -0.11204 0.08516 -0.11088 0.0862 -0.10903 C 0.08763 -0.10648 0.08854 -0.10278 0.08998 -0.1 C 0.09193 -0.0963 0.09414 -0.09259 0.09623 -0.08889 C 0.12227 -0.19537 0.09727 -0.09699 0.11745 -0.16898 C 0.11901 -0.17454 0.12305 -0.1956 0.12748 -0.20231 C 0.12891 -0.2044 0.13073 -0.20555 0.13242 -0.20671 C 0.14636 -0.21597 0.14388 -0.21458 0.15495 -0.21782 C 0.15912 -0.21713 0.16341 -0.21736 0.16745 -0.21574 C 0.17018 -0.21435 0.17253 -0.21134 0.175 -0.20903 C 0.17683 -0.20718 0.18255 -0.19977 0.18373 -0.19792 C 0.18503 -0.19583 0.1862 -0.19352 0.1875 -0.1912 C 0.19245 -0.20162 0.1974 -0.21204 0.20248 -0.22222 C 0.20404 -0.22546 0.20534 -0.2294 0.20742 -0.23125 C 0.20977 -0.23333 0.2125 -0.23264 0.21498 -0.23333 C 0.21836 -0.23565 0.22149 -0.23889 0.225 -0.24005 C 0.22943 -0.2419 0.23412 -0.24167 0.23867 -0.24236 L 0.25117 -0.24444 C 0.26888 -0.2412 0.27071 -0.24838 0.27995 -0.23333 C 0.28255 -0.22917 0.28451 -0.22361 0.2875 -0.22014 L 0.29505 -0.21111 L 0.29505 -0.21088 L 0.29505 -0.21111 " pathEditMode="relative" rAng="0" ptsTypes="AAAAAAAAAAAAAAAAAAAAAAAAAAAA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66888 0.1053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1" y="525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8" grpId="0" animBg="1"/>
      <p:bldP spid="18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Cavolini</vt:lpstr>
      <vt:lpstr>Mongolian Baiti</vt:lpstr>
      <vt:lpstr>Georgia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2024-05-07T10:27:00Z</dcterms:created>
  <dcterms:modified xsi:type="dcterms:W3CDTF">2024-07-08T08:12:32Z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54A315FD635345BCB485D24FE6F3451E_12</vt:lpwstr>
  </property>
  <property fmtid="{D5CDD505-2E9C-101B-9397-08002B2CF9AE}" pid="3" name="KSOProductBuildVer">
    <vt:lpwstr>1033-12.2.0.17119</vt:lpwstr>
  </property>
</Properties>
</file>